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8"/>
  </p:notesMasterIdLst>
  <p:handoutMasterIdLst>
    <p:handoutMasterId r:id="rId19"/>
  </p:handoutMasterIdLst>
  <p:sldIdLst>
    <p:sldId id="257" r:id="rId5"/>
    <p:sldId id="266" r:id="rId6"/>
    <p:sldId id="301" r:id="rId7"/>
    <p:sldId id="304" r:id="rId8"/>
    <p:sldId id="305" r:id="rId9"/>
    <p:sldId id="306" r:id="rId10"/>
    <p:sldId id="307" r:id="rId11"/>
    <p:sldId id="308" r:id="rId12"/>
    <p:sldId id="309" r:id="rId13"/>
    <p:sldId id="310" r:id="rId14"/>
    <p:sldId id="311" r:id="rId15"/>
    <p:sldId id="312" r:id="rId16"/>
    <p:sldId id="31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810" autoAdjust="0"/>
  </p:normalViewPr>
  <p:slideViewPr>
    <p:cSldViewPr snapToGrid="0" showGuides="1">
      <p:cViewPr>
        <p:scale>
          <a:sx n="50" d="100"/>
          <a:sy n="50" d="100"/>
        </p:scale>
        <p:origin x="1934" y="826"/>
      </p:cViewPr>
      <p:guideLst>
        <p:guide orient="horz" pos="2160"/>
        <p:guide pos="3840"/>
      </p:guideLst>
    </p:cSldViewPr>
  </p:slideViewPr>
  <p:outlineViewPr>
    <p:cViewPr>
      <p:scale>
        <a:sx n="33" d="100"/>
        <a:sy n="33" d="100"/>
      </p:scale>
      <p:origin x="0" y="-1249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AC74A-664E-43D3-859E-B35855730D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710C658-31F9-4A67-8267-E3463B262A3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AD794A-17F4-48F7-A14F-39DCAE091952}" type="datetimeFigureOut">
              <a:rPr lang="en-US" smtClean="0"/>
              <a:t>8/23/2023</a:t>
            </a:fld>
            <a:endParaRPr lang="en-US" dirty="0"/>
          </a:p>
        </p:txBody>
      </p:sp>
      <p:sp>
        <p:nvSpPr>
          <p:cNvPr id="4" name="Footer Placeholder 3">
            <a:extLst>
              <a:ext uri="{FF2B5EF4-FFF2-40B4-BE49-F238E27FC236}">
                <a16:creationId xmlns:a16="http://schemas.microsoft.com/office/drawing/2014/main" id="{CD7BBBF1-3A7A-4F4B-8592-578ABE65B71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A02F046-B531-4374-9A89-AC21BCA06E1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2DFAA7-D3C3-4D01-9299-453E25D16D4E}" type="slidenum">
              <a:rPr lang="en-US" smtClean="0"/>
              <a:t>‹#›</a:t>
            </a:fld>
            <a:endParaRPr lang="en-US" dirty="0"/>
          </a:p>
        </p:txBody>
      </p:sp>
    </p:spTree>
    <p:extLst>
      <p:ext uri="{BB962C8B-B14F-4D97-AF65-F5344CB8AC3E}">
        <p14:creationId xmlns:p14="http://schemas.microsoft.com/office/powerpoint/2010/main" val="900527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4C6A87-CC60-415C-BFEE-13D1CAD6861A}" type="datetimeFigureOut">
              <a:rPr lang="en-US" smtClean="0"/>
              <a:t>8/23/2023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C51814-3B91-4036-94D2-3977634EE214}" type="slidenum">
              <a:rPr lang="en-US" smtClean="0"/>
              <a:t>‹#›</a:t>
            </a:fld>
            <a:endParaRPr lang="en-US" dirty="0"/>
          </a:p>
        </p:txBody>
      </p:sp>
    </p:spTree>
    <p:extLst>
      <p:ext uri="{BB962C8B-B14F-4D97-AF65-F5344CB8AC3E}">
        <p14:creationId xmlns:p14="http://schemas.microsoft.com/office/powerpoint/2010/main" val="13006257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4448175"/>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4448175"/>
            <a:ext cx="12192000" cy="240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5" y="4551363"/>
            <a:ext cx="11520488" cy="1176337"/>
          </a:xfrm>
        </p:spPr>
        <p:txBody>
          <a:bodyPr anchor="ctr"/>
          <a:lstStyle>
            <a:lvl1pPr algn="ctr">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5" y="5830888"/>
            <a:ext cx="11520488" cy="5508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94810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476250"/>
            <a:ext cx="5165724" cy="2557463"/>
          </a:xfrm>
        </p:spPr>
        <p:txBody>
          <a:bodyPr anchor="ctr">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096000" y="476250"/>
            <a:ext cx="5795963"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71476" y="3233941"/>
            <a:ext cx="11520486" cy="2966833"/>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476250"/>
            <a:ext cx="165100" cy="25574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3879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4979D5-6F1E-40A2-9A8E-8C5AE1AA3B62}"/>
              </a:ext>
            </a:extLst>
          </p:cNvPr>
          <p:cNvSpPr/>
          <p:nvPr userDrawn="1"/>
        </p:nvSpPr>
        <p:spPr>
          <a:xfrm>
            <a:off x="0" y="0"/>
            <a:ext cx="513805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6619197" y="1296176"/>
            <a:ext cx="5272764" cy="1551573"/>
          </a:xfrm>
        </p:spPr>
        <p:txBody>
          <a:bodyPr anchor="b">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6619198" y="3073967"/>
            <a:ext cx="5272764"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1117601" y="1016000"/>
            <a:ext cx="5138058" cy="4978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4" name="Rectangle 3">
            <a:extLst>
              <a:ext uri="{FF2B5EF4-FFF2-40B4-BE49-F238E27FC236}">
                <a16:creationId xmlns:a16="http://schemas.microsoft.com/office/drawing/2014/main" id="{7306EB3B-6A54-45E7-B23D-F9515CC15D12}"/>
              </a:ext>
            </a:extLst>
          </p:cNvPr>
          <p:cNvSpPr/>
          <p:nvPr userDrawn="1"/>
        </p:nvSpPr>
        <p:spPr>
          <a:xfrm>
            <a:off x="0" y="5994400"/>
            <a:ext cx="4093029" cy="86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E110354-15BA-4B22-B7CF-3D5BFA5C722D}"/>
              </a:ext>
            </a:extLst>
          </p:cNvPr>
          <p:cNvSpPr/>
          <p:nvPr userDrawn="1"/>
        </p:nvSpPr>
        <p:spPr>
          <a:xfrm>
            <a:off x="2162630" y="873210"/>
            <a:ext cx="4093029" cy="1385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513572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5" y="1783831"/>
            <a:ext cx="3111954" cy="3290338"/>
          </a:xfrm>
        </p:spPr>
        <p:txBody>
          <a:bodyPr anchor="ctr">
            <a:no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7489370" y="1783832"/>
            <a:ext cx="4402592" cy="3290338"/>
          </a:xfrm>
        </p:spPr>
        <p:txBody>
          <a:bodyPr anchor="ct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3672114" y="0"/>
            <a:ext cx="3628571"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Rectangle 4">
            <a:extLst>
              <a:ext uri="{FF2B5EF4-FFF2-40B4-BE49-F238E27FC236}">
                <a16:creationId xmlns:a16="http://schemas.microsoft.com/office/drawing/2014/main" id="{8E16C293-C1E0-4EA5-BDE5-D226D72FC08B}"/>
              </a:ext>
            </a:extLst>
          </p:cNvPr>
          <p:cNvSpPr/>
          <p:nvPr userDrawn="1"/>
        </p:nvSpPr>
        <p:spPr>
          <a:xfrm>
            <a:off x="371475" y="5297714"/>
            <a:ext cx="3111954" cy="156028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DC770C08-8FFF-4293-8E7D-DBFEE4E3E443}"/>
              </a:ext>
            </a:extLst>
          </p:cNvPr>
          <p:cNvSpPr/>
          <p:nvPr userDrawn="1"/>
        </p:nvSpPr>
        <p:spPr>
          <a:xfrm>
            <a:off x="7489370" y="0"/>
            <a:ext cx="4402593" cy="156028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146206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1389743"/>
            <a:ext cx="12192000" cy="4078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31850" y="2331584"/>
            <a:ext cx="10515600" cy="1500187"/>
          </a:xfrm>
        </p:spPr>
        <p:txBody>
          <a:bodyPr anchor="ctr"/>
          <a:lstStyle>
            <a:lvl1pPr>
              <a:defRPr sz="6000">
                <a:solidFill>
                  <a:schemeClr val="bg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F2E6F7-3BE5-4484-A73E-3EFDB7348BB5}"/>
              </a:ext>
            </a:extLst>
          </p:cNvPr>
          <p:cNvSpPr>
            <a:spLocks noGrp="1"/>
          </p:cNvSpPr>
          <p:nvPr>
            <p:ph type="body" idx="1"/>
          </p:nvPr>
        </p:nvSpPr>
        <p:spPr>
          <a:xfrm>
            <a:off x="831850" y="3968071"/>
            <a:ext cx="10515600" cy="805542"/>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9" name="Rectangle 8">
            <a:extLst>
              <a:ext uri="{FF2B5EF4-FFF2-40B4-BE49-F238E27FC236}">
                <a16:creationId xmlns:a16="http://schemas.microsoft.com/office/drawing/2014/main" id="{919AEFA0-9379-4E32-9D66-976465036916}"/>
              </a:ext>
            </a:extLst>
          </p:cNvPr>
          <p:cNvSpPr/>
          <p:nvPr userDrawn="1"/>
        </p:nvSpPr>
        <p:spPr>
          <a:xfrm>
            <a:off x="371475" y="580571"/>
            <a:ext cx="1573439" cy="15001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4FFB43B-30D9-4055-B912-4E3C85B03657}"/>
              </a:ext>
            </a:extLst>
          </p:cNvPr>
          <p:cNvSpPr/>
          <p:nvPr userDrawn="1"/>
        </p:nvSpPr>
        <p:spPr>
          <a:xfrm>
            <a:off x="7097486" y="5105274"/>
            <a:ext cx="4794477" cy="72596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288144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4F93C6CC-9D8D-4981-8106-72C617756BD8}"/>
              </a:ext>
            </a:extLst>
          </p:cNvPr>
          <p:cNvSpPr/>
          <p:nvPr userDrawn="1"/>
        </p:nvSpPr>
        <p:spPr>
          <a:xfrm>
            <a:off x="0" y="0"/>
            <a:ext cx="6096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Picture Placeholder 6">
            <a:extLst>
              <a:ext uri="{FF2B5EF4-FFF2-40B4-BE49-F238E27FC236}">
                <a16:creationId xmlns:a16="http://schemas.microsoft.com/office/drawing/2014/main" id="{391EAACA-1322-4E60-917E-C7408F539D5D}"/>
              </a:ext>
            </a:extLst>
          </p:cNvPr>
          <p:cNvSpPr>
            <a:spLocks noGrp="1"/>
          </p:cNvSpPr>
          <p:nvPr>
            <p:ph type="pic" sz="quarter" idx="13"/>
          </p:nvPr>
        </p:nvSpPr>
        <p:spPr>
          <a:xfrm>
            <a:off x="371476" y="260350"/>
            <a:ext cx="11520488" cy="600982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1174750" y="3957831"/>
            <a:ext cx="9620250" cy="1500187"/>
          </a:xfrm>
        </p:spPr>
        <p:txBody>
          <a:bodyPr anchor="ctr"/>
          <a:lstStyle>
            <a:lvl1pPr>
              <a:defRPr sz="6000">
                <a:solidFill>
                  <a:schemeClr val="bg1"/>
                </a:solidFill>
              </a:defRPr>
            </a:lvl1pPr>
          </a:lstStyle>
          <a:p>
            <a:r>
              <a:rPr lang="en-US" noProof="0"/>
              <a:t>Click to edit Master title style</a:t>
            </a:r>
            <a:endParaRPr lang="en-US" noProof="0" dirty="0"/>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2" name="Freeform: Shape 11">
            <a:extLst>
              <a:ext uri="{FF2B5EF4-FFF2-40B4-BE49-F238E27FC236}">
                <a16:creationId xmlns:a16="http://schemas.microsoft.com/office/drawing/2014/main" id="{43296215-27AE-462B-9127-E1C932633896}"/>
              </a:ext>
            </a:extLst>
          </p:cNvPr>
          <p:cNvSpPr/>
          <p:nvPr userDrawn="1"/>
        </p:nvSpPr>
        <p:spPr>
          <a:xfrm>
            <a:off x="1093471" y="3843394"/>
            <a:ext cx="1722120" cy="1729060"/>
          </a:xfrm>
          <a:custGeom>
            <a:avLst/>
            <a:gdLst>
              <a:gd name="connsiteX0" fmla="*/ 0 w 2730500"/>
              <a:gd name="connsiteY0" fmla="*/ 0 h 2730500"/>
              <a:gd name="connsiteX1" fmla="*/ 2730500 w 2730500"/>
              <a:gd name="connsiteY1" fmla="*/ 0 h 2730500"/>
              <a:gd name="connsiteX2" fmla="*/ 2730500 w 2730500"/>
              <a:gd name="connsiteY2" fmla="*/ 672834 h 2730500"/>
              <a:gd name="connsiteX3" fmla="*/ 2606675 w 2730500"/>
              <a:gd name="connsiteY3" fmla="*/ 672834 h 2730500"/>
              <a:gd name="connsiteX4" fmla="*/ 2606675 w 2730500"/>
              <a:gd name="connsiteY4" fmla="*/ 116870 h 2730500"/>
              <a:gd name="connsiteX5" fmla="*/ 123826 w 2730500"/>
              <a:gd name="connsiteY5" fmla="*/ 116870 h 2730500"/>
              <a:gd name="connsiteX6" fmla="*/ 123826 w 2730500"/>
              <a:gd name="connsiteY6" fmla="*/ 2613630 h 2730500"/>
              <a:gd name="connsiteX7" fmla="*/ 2606675 w 2730500"/>
              <a:gd name="connsiteY7" fmla="*/ 2613630 h 2730500"/>
              <a:gd name="connsiteX8" fmla="*/ 2606675 w 2730500"/>
              <a:gd name="connsiteY8" fmla="*/ 2066205 h 2730500"/>
              <a:gd name="connsiteX9" fmla="*/ 2730500 w 2730500"/>
              <a:gd name="connsiteY9" fmla="*/ 2066205 h 2730500"/>
              <a:gd name="connsiteX10" fmla="*/ 2730500 w 2730500"/>
              <a:gd name="connsiteY10" fmla="*/ 2730500 h 2730500"/>
              <a:gd name="connsiteX11" fmla="*/ 0 w 2730500"/>
              <a:gd name="connsiteY11" fmla="*/ 2730500 h 273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0500" h="2730500">
                <a:moveTo>
                  <a:pt x="0" y="0"/>
                </a:moveTo>
                <a:lnTo>
                  <a:pt x="2730500" y="0"/>
                </a:lnTo>
                <a:lnTo>
                  <a:pt x="2730500" y="672834"/>
                </a:lnTo>
                <a:lnTo>
                  <a:pt x="2606675" y="672834"/>
                </a:lnTo>
                <a:lnTo>
                  <a:pt x="2606675" y="116870"/>
                </a:lnTo>
                <a:lnTo>
                  <a:pt x="123826" y="116870"/>
                </a:lnTo>
                <a:lnTo>
                  <a:pt x="123826" y="2613630"/>
                </a:lnTo>
                <a:lnTo>
                  <a:pt x="2606675" y="2613630"/>
                </a:lnTo>
                <a:lnTo>
                  <a:pt x="2606675" y="2066205"/>
                </a:lnTo>
                <a:lnTo>
                  <a:pt x="2730500" y="2066205"/>
                </a:lnTo>
                <a:lnTo>
                  <a:pt x="2730500" y="2730500"/>
                </a:lnTo>
                <a:lnTo>
                  <a:pt x="0" y="27305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274798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2DB7CFEB-6952-4BC3-B9E0-0C382490F9E6}"/>
              </a:ext>
            </a:extLst>
          </p:cNvPr>
          <p:cNvSpPr>
            <a:spLocks noGrp="1"/>
          </p:cNvSpPr>
          <p:nvPr>
            <p:ph type="pic" sz="quarter" idx="13"/>
          </p:nvPr>
        </p:nvSpPr>
        <p:spPr>
          <a:xfrm>
            <a:off x="5400675" y="260350"/>
            <a:ext cx="6499502" cy="5940425"/>
          </a:xfrm>
          <a:custGeom>
            <a:avLst/>
            <a:gdLst>
              <a:gd name="connsiteX0" fmla="*/ 4432576 w 6499502"/>
              <a:gd name="connsiteY0" fmla="*/ 4057650 h 5940425"/>
              <a:gd name="connsiteX1" fmla="*/ 6499502 w 6499502"/>
              <a:gd name="connsiteY1" fmla="*/ 4057650 h 5940425"/>
              <a:gd name="connsiteX2" fmla="*/ 6499502 w 6499502"/>
              <a:gd name="connsiteY2" fmla="*/ 5940425 h 5940425"/>
              <a:gd name="connsiteX3" fmla="*/ 4432576 w 6499502"/>
              <a:gd name="connsiteY3" fmla="*/ 5940425 h 5940425"/>
              <a:gd name="connsiteX4" fmla="*/ 2216288 w 6499502"/>
              <a:gd name="connsiteY4" fmla="*/ 4057650 h 5940425"/>
              <a:gd name="connsiteX5" fmla="*/ 4283214 w 6499502"/>
              <a:gd name="connsiteY5" fmla="*/ 4057650 h 5940425"/>
              <a:gd name="connsiteX6" fmla="*/ 4283214 w 6499502"/>
              <a:gd name="connsiteY6" fmla="*/ 5940425 h 5940425"/>
              <a:gd name="connsiteX7" fmla="*/ 2216288 w 6499502"/>
              <a:gd name="connsiteY7" fmla="*/ 5940425 h 5940425"/>
              <a:gd name="connsiteX8" fmla="*/ 0 w 6499502"/>
              <a:gd name="connsiteY8" fmla="*/ 4057650 h 5940425"/>
              <a:gd name="connsiteX9" fmla="*/ 2066926 w 6499502"/>
              <a:gd name="connsiteY9" fmla="*/ 4057650 h 5940425"/>
              <a:gd name="connsiteX10" fmla="*/ 2066926 w 6499502"/>
              <a:gd name="connsiteY10" fmla="*/ 5940425 h 5940425"/>
              <a:gd name="connsiteX11" fmla="*/ 0 w 6499502"/>
              <a:gd name="connsiteY11" fmla="*/ 5940425 h 5940425"/>
              <a:gd name="connsiteX12" fmla="*/ 4432576 w 6499502"/>
              <a:gd name="connsiteY12" fmla="*/ 2028825 h 5940425"/>
              <a:gd name="connsiteX13" fmla="*/ 6499502 w 6499502"/>
              <a:gd name="connsiteY13" fmla="*/ 2028825 h 5940425"/>
              <a:gd name="connsiteX14" fmla="*/ 6499502 w 6499502"/>
              <a:gd name="connsiteY14" fmla="*/ 3911600 h 5940425"/>
              <a:gd name="connsiteX15" fmla="*/ 4432576 w 6499502"/>
              <a:gd name="connsiteY15" fmla="*/ 3911600 h 5940425"/>
              <a:gd name="connsiteX16" fmla="*/ 2216288 w 6499502"/>
              <a:gd name="connsiteY16" fmla="*/ 2028825 h 5940425"/>
              <a:gd name="connsiteX17" fmla="*/ 4283214 w 6499502"/>
              <a:gd name="connsiteY17" fmla="*/ 2028825 h 5940425"/>
              <a:gd name="connsiteX18" fmla="*/ 4283214 w 6499502"/>
              <a:gd name="connsiteY18" fmla="*/ 3911600 h 5940425"/>
              <a:gd name="connsiteX19" fmla="*/ 2216288 w 6499502"/>
              <a:gd name="connsiteY19" fmla="*/ 3911600 h 5940425"/>
              <a:gd name="connsiteX20" fmla="*/ 0 w 6499502"/>
              <a:gd name="connsiteY20" fmla="*/ 2028825 h 5940425"/>
              <a:gd name="connsiteX21" fmla="*/ 2066926 w 6499502"/>
              <a:gd name="connsiteY21" fmla="*/ 2028825 h 5940425"/>
              <a:gd name="connsiteX22" fmla="*/ 2066926 w 6499502"/>
              <a:gd name="connsiteY22" fmla="*/ 3911600 h 5940425"/>
              <a:gd name="connsiteX23" fmla="*/ 0 w 6499502"/>
              <a:gd name="connsiteY23" fmla="*/ 3911600 h 5940425"/>
              <a:gd name="connsiteX24" fmla="*/ 4432576 w 6499502"/>
              <a:gd name="connsiteY24" fmla="*/ 0 h 5940425"/>
              <a:gd name="connsiteX25" fmla="*/ 6499502 w 6499502"/>
              <a:gd name="connsiteY25" fmla="*/ 0 h 5940425"/>
              <a:gd name="connsiteX26" fmla="*/ 6499502 w 6499502"/>
              <a:gd name="connsiteY26" fmla="*/ 1882775 h 5940425"/>
              <a:gd name="connsiteX27" fmla="*/ 4432576 w 6499502"/>
              <a:gd name="connsiteY27" fmla="*/ 1882775 h 5940425"/>
              <a:gd name="connsiteX28" fmla="*/ 2216288 w 6499502"/>
              <a:gd name="connsiteY28" fmla="*/ 0 h 5940425"/>
              <a:gd name="connsiteX29" fmla="*/ 4283214 w 6499502"/>
              <a:gd name="connsiteY29" fmla="*/ 0 h 5940425"/>
              <a:gd name="connsiteX30" fmla="*/ 4283214 w 6499502"/>
              <a:gd name="connsiteY30" fmla="*/ 1882775 h 5940425"/>
              <a:gd name="connsiteX31" fmla="*/ 2216288 w 6499502"/>
              <a:gd name="connsiteY31" fmla="*/ 1882775 h 5940425"/>
              <a:gd name="connsiteX32" fmla="*/ 0 w 6499502"/>
              <a:gd name="connsiteY32" fmla="*/ 0 h 5940425"/>
              <a:gd name="connsiteX33" fmla="*/ 2066926 w 6499502"/>
              <a:gd name="connsiteY33" fmla="*/ 0 h 5940425"/>
              <a:gd name="connsiteX34" fmla="*/ 2066926 w 6499502"/>
              <a:gd name="connsiteY34" fmla="*/ 1882775 h 5940425"/>
              <a:gd name="connsiteX35" fmla="*/ 0 w 6499502"/>
              <a:gd name="connsiteY35" fmla="*/ 1882775 h 5940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99502" h="5940425">
                <a:moveTo>
                  <a:pt x="4432576" y="4057650"/>
                </a:moveTo>
                <a:lnTo>
                  <a:pt x="6499502" y="4057650"/>
                </a:lnTo>
                <a:lnTo>
                  <a:pt x="6499502" y="5940425"/>
                </a:lnTo>
                <a:lnTo>
                  <a:pt x="4432576" y="5940425"/>
                </a:lnTo>
                <a:close/>
                <a:moveTo>
                  <a:pt x="2216288" y="4057650"/>
                </a:moveTo>
                <a:lnTo>
                  <a:pt x="4283214" y="4057650"/>
                </a:lnTo>
                <a:lnTo>
                  <a:pt x="4283214" y="5940425"/>
                </a:lnTo>
                <a:lnTo>
                  <a:pt x="2216288" y="5940425"/>
                </a:lnTo>
                <a:close/>
                <a:moveTo>
                  <a:pt x="0" y="4057650"/>
                </a:moveTo>
                <a:lnTo>
                  <a:pt x="2066926" y="4057650"/>
                </a:lnTo>
                <a:lnTo>
                  <a:pt x="2066926" y="5940425"/>
                </a:lnTo>
                <a:lnTo>
                  <a:pt x="0" y="5940425"/>
                </a:lnTo>
                <a:close/>
                <a:moveTo>
                  <a:pt x="4432576" y="2028825"/>
                </a:moveTo>
                <a:lnTo>
                  <a:pt x="6499502" y="2028825"/>
                </a:lnTo>
                <a:lnTo>
                  <a:pt x="6499502" y="3911600"/>
                </a:lnTo>
                <a:lnTo>
                  <a:pt x="4432576" y="3911600"/>
                </a:lnTo>
                <a:close/>
                <a:moveTo>
                  <a:pt x="2216288" y="2028825"/>
                </a:moveTo>
                <a:lnTo>
                  <a:pt x="4283214" y="2028825"/>
                </a:lnTo>
                <a:lnTo>
                  <a:pt x="4283214" y="3911600"/>
                </a:lnTo>
                <a:lnTo>
                  <a:pt x="2216288" y="3911600"/>
                </a:lnTo>
                <a:close/>
                <a:moveTo>
                  <a:pt x="0" y="2028825"/>
                </a:moveTo>
                <a:lnTo>
                  <a:pt x="2066926" y="2028825"/>
                </a:lnTo>
                <a:lnTo>
                  <a:pt x="2066926" y="3911600"/>
                </a:lnTo>
                <a:lnTo>
                  <a:pt x="0" y="3911600"/>
                </a:lnTo>
                <a:close/>
                <a:moveTo>
                  <a:pt x="4432576" y="0"/>
                </a:moveTo>
                <a:lnTo>
                  <a:pt x="6499502" y="0"/>
                </a:lnTo>
                <a:lnTo>
                  <a:pt x="6499502" y="1882775"/>
                </a:lnTo>
                <a:lnTo>
                  <a:pt x="4432576" y="1882775"/>
                </a:lnTo>
                <a:close/>
                <a:moveTo>
                  <a:pt x="2216288" y="0"/>
                </a:moveTo>
                <a:lnTo>
                  <a:pt x="4283214" y="0"/>
                </a:lnTo>
                <a:lnTo>
                  <a:pt x="4283214" y="1882775"/>
                </a:lnTo>
                <a:lnTo>
                  <a:pt x="2216288" y="1882775"/>
                </a:lnTo>
                <a:close/>
                <a:moveTo>
                  <a:pt x="0" y="0"/>
                </a:moveTo>
                <a:lnTo>
                  <a:pt x="2066926" y="0"/>
                </a:lnTo>
                <a:lnTo>
                  <a:pt x="2066926" y="1882775"/>
                </a:lnTo>
                <a:lnTo>
                  <a:pt x="0" y="1882775"/>
                </a:lnTo>
                <a:close/>
              </a:path>
            </a:pathLst>
          </a:custGeom>
          <a:solidFill>
            <a:schemeClr val="bg1">
              <a:lumMod val="95000"/>
            </a:schemeClr>
          </a:solidFill>
        </p:spPr>
        <p:txBody>
          <a:bodyPr vert="horz" wrap="square" lIns="91440" tIns="45720" rIns="91440" bIns="45720" rtlCol="0" anchor="ctr">
            <a:noAutofit/>
          </a:bodyPr>
          <a:lstStyle>
            <a:lvl1pPr>
              <a:defRPr lang="en-US" sz="1800"/>
            </a:lvl1pPr>
          </a:lstStyle>
          <a:p>
            <a:pPr marL="0" lvl="0" indent="0" algn="ctr">
              <a:buNone/>
            </a:pPr>
            <a:r>
              <a:rPr lang="en-US" noProof="0"/>
              <a:t>Click icon to add picture</a:t>
            </a: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1596928"/>
            <a:ext cx="4810125" cy="3267268"/>
          </a:xfrm>
        </p:spPr>
        <p:txBody>
          <a:bodyPr anchor="ctr"/>
          <a:lstStyle>
            <a:lvl1pPr>
              <a:defRPr sz="6000">
                <a:solidFill>
                  <a:schemeClr val="accent5"/>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3933498" y="4952673"/>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Rectangle 16">
            <a:extLst>
              <a:ext uri="{FF2B5EF4-FFF2-40B4-BE49-F238E27FC236}">
                <a16:creationId xmlns:a16="http://schemas.microsoft.com/office/drawing/2014/main" id="{76B43515-5C7A-4125-B76D-8A24D2BBE5EC}"/>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8" name="Rectangle 17">
            <a:extLst>
              <a:ext uri="{FF2B5EF4-FFF2-40B4-BE49-F238E27FC236}">
                <a16:creationId xmlns:a16="http://schemas.microsoft.com/office/drawing/2014/main" id="{0C9A713B-4176-4C86-9E87-4ADBD6F444FB}"/>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622333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371475" y="3917949"/>
            <a:ext cx="6915150" cy="2268337"/>
          </a:xfrm>
        </p:spPr>
        <p:txBody>
          <a:bodyPr anchor="ctr"/>
          <a:lstStyle>
            <a:lvl1pPr>
              <a:defRPr sz="6000">
                <a:solidFill>
                  <a:schemeClr val="tx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5222179" y="2327274"/>
            <a:ext cx="2176462" cy="15112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Rectangle 25">
            <a:extLst>
              <a:ext uri="{FF2B5EF4-FFF2-40B4-BE49-F238E27FC236}">
                <a16:creationId xmlns:a16="http://schemas.microsoft.com/office/drawing/2014/main" id="{DFA0623C-0B34-4074-8AA0-6428A5AF07A3}"/>
              </a:ext>
            </a:extLst>
          </p:cNvPr>
          <p:cNvSpPr/>
          <p:nvPr userDrawn="1"/>
        </p:nvSpPr>
        <p:spPr>
          <a:xfrm>
            <a:off x="7468839" y="3917949"/>
            <a:ext cx="2176462" cy="228282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3" name="Picture Placeholder 32">
            <a:extLst>
              <a:ext uri="{FF2B5EF4-FFF2-40B4-BE49-F238E27FC236}">
                <a16:creationId xmlns:a16="http://schemas.microsoft.com/office/drawing/2014/main" id="{B5D335A5-A601-4D8A-AEF5-F34792FF565A}"/>
              </a:ext>
            </a:extLst>
          </p:cNvPr>
          <p:cNvSpPr>
            <a:spLocks noGrp="1"/>
          </p:cNvSpPr>
          <p:nvPr>
            <p:ph type="pic" sz="quarter" idx="21"/>
          </p:nvPr>
        </p:nvSpPr>
        <p:spPr>
          <a:xfrm>
            <a:off x="371474" y="260351"/>
            <a:ext cx="11520489" cy="5940424"/>
          </a:xfrm>
          <a:custGeom>
            <a:avLst/>
            <a:gdLst>
              <a:gd name="connsiteX0" fmla="*/ 9344026 w 11520489"/>
              <a:gd name="connsiteY0" fmla="*/ 3657598 h 5940424"/>
              <a:gd name="connsiteX1" fmla="*/ 11520489 w 11520489"/>
              <a:gd name="connsiteY1" fmla="*/ 3657598 h 5940424"/>
              <a:gd name="connsiteX2" fmla="*/ 11520489 w 11520489"/>
              <a:gd name="connsiteY2" fmla="*/ 5940424 h 5940424"/>
              <a:gd name="connsiteX3" fmla="*/ 9344026 w 11520489"/>
              <a:gd name="connsiteY3" fmla="*/ 5940424 h 5940424"/>
              <a:gd name="connsiteX4" fmla="*/ 9344026 w 11520489"/>
              <a:gd name="connsiteY4" fmla="*/ 2066924 h 5940424"/>
              <a:gd name="connsiteX5" fmla="*/ 11520489 w 11520489"/>
              <a:gd name="connsiteY5" fmla="*/ 2066924 h 5940424"/>
              <a:gd name="connsiteX6" fmla="*/ 11520489 w 11520489"/>
              <a:gd name="connsiteY6" fmla="*/ 3578224 h 5940424"/>
              <a:gd name="connsiteX7" fmla="*/ 9344026 w 11520489"/>
              <a:gd name="connsiteY7" fmla="*/ 3578224 h 5940424"/>
              <a:gd name="connsiteX8" fmla="*/ 7097365 w 11520489"/>
              <a:gd name="connsiteY8" fmla="*/ 2066924 h 5940424"/>
              <a:gd name="connsiteX9" fmla="*/ 9273828 w 11520489"/>
              <a:gd name="connsiteY9" fmla="*/ 2066924 h 5940424"/>
              <a:gd name="connsiteX10" fmla="*/ 9273828 w 11520489"/>
              <a:gd name="connsiteY10" fmla="*/ 3578224 h 5940424"/>
              <a:gd name="connsiteX11" fmla="*/ 7097365 w 11520489"/>
              <a:gd name="connsiteY11" fmla="*/ 3578224 h 5940424"/>
              <a:gd name="connsiteX12" fmla="*/ 2604044 w 11520489"/>
              <a:gd name="connsiteY12" fmla="*/ 2066923 h 5940424"/>
              <a:gd name="connsiteX13" fmla="*/ 4780506 w 11520489"/>
              <a:gd name="connsiteY13" fmla="*/ 2066923 h 5940424"/>
              <a:gd name="connsiteX14" fmla="*/ 4780506 w 11520489"/>
              <a:gd name="connsiteY14" fmla="*/ 3578222 h 5940424"/>
              <a:gd name="connsiteX15" fmla="*/ 2604044 w 11520489"/>
              <a:gd name="connsiteY15" fmla="*/ 3578222 h 5940424"/>
              <a:gd name="connsiteX16" fmla="*/ 0 w 11520489"/>
              <a:gd name="connsiteY16" fmla="*/ 2066923 h 5940424"/>
              <a:gd name="connsiteX17" fmla="*/ 2533843 w 11520489"/>
              <a:gd name="connsiteY17" fmla="*/ 2066923 h 5940424"/>
              <a:gd name="connsiteX18" fmla="*/ 2533843 w 11520489"/>
              <a:gd name="connsiteY18" fmla="*/ 3578222 h 5940424"/>
              <a:gd name="connsiteX19" fmla="*/ 0 w 11520489"/>
              <a:gd name="connsiteY19" fmla="*/ 3578222 h 5940424"/>
              <a:gd name="connsiteX20" fmla="*/ 2604046 w 11520489"/>
              <a:gd name="connsiteY20" fmla="*/ 0 h 5940424"/>
              <a:gd name="connsiteX21" fmla="*/ 4780509 w 11520489"/>
              <a:gd name="connsiteY21" fmla="*/ 0 h 5940424"/>
              <a:gd name="connsiteX22" fmla="*/ 4780509 w 11520489"/>
              <a:gd name="connsiteY22" fmla="*/ 1987550 h 5940424"/>
              <a:gd name="connsiteX23" fmla="*/ 2604046 w 11520489"/>
              <a:gd name="connsiteY23" fmla="*/ 1987550 h 5940424"/>
              <a:gd name="connsiteX24" fmla="*/ 2 w 11520489"/>
              <a:gd name="connsiteY24" fmla="*/ 0 h 5940424"/>
              <a:gd name="connsiteX25" fmla="*/ 2533845 w 11520489"/>
              <a:gd name="connsiteY25" fmla="*/ 0 h 5940424"/>
              <a:gd name="connsiteX26" fmla="*/ 2533845 w 11520489"/>
              <a:gd name="connsiteY26" fmla="*/ 1987550 h 5940424"/>
              <a:gd name="connsiteX27" fmla="*/ 2 w 11520489"/>
              <a:gd name="connsiteY27" fmla="*/ 1987550 h 5940424"/>
              <a:gd name="connsiteX28" fmla="*/ 7097365 w 11520489"/>
              <a:gd name="connsiteY28" fmla="*/ 0 h 5940424"/>
              <a:gd name="connsiteX29" fmla="*/ 9273828 w 11520489"/>
              <a:gd name="connsiteY29" fmla="*/ 0 h 5940424"/>
              <a:gd name="connsiteX30" fmla="*/ 9273828 w 11520489"/>
              <a:gd name="connsiteY30" fmla="*/ 1987550 h 5940424"/>
              <a:gd name="connsiteX31" fmla="*/ 7097365 w 11520489"/>
              <a:gd name="connsiteY31" fmla="*/ 1987550 h 5940424"/>
              <a:gd name="connsiteX32" fmla="*/ 4850705 w 11520489"/>
              <a:gd name="connsiteY32" fmla="*/ 0 h 5940424"/>
              <a:gd name="connsiteX33" fmla="*/ 7027168 w 11520489"/>
              <a:gd name="connsiteY33" fmla="*/ 0 h 5940424"/>
              <a:gd name="connsiteX34" fmla="*/ 7027168 w 11520489"/>
              <a:gd name="connsiteY34" fmla="*/ 1987550 h 5940424"/>
              <a:gd name="connsiteX35" fmla="*/ 4850705 w 11520489"/>
              <a:gd name="connsiteY35" fmla="*/ 1987550 h 5940424"/>
              <a:gd name="connsiteX36" fmla="*/ 9344025 w 11520489"/>
              <a:gd name="connsiteY36" fmla="*/ 0 h 5940424"/>
              <a:gd name="connsiteX37" fmla="*/ 11520488 w 11520489"/>
              <a:gd name="connsiteY37" fmla="*/ 0 h 5940424"/>
              <a:gd name="connsiteX38" fmla="*/ 11520488 w 11520489"/>
              <a:gd name="connsiteY38" fmla="*/ 1987550 h 5940424"/>
              <a:gd name="connsiteX39" fmla="*/ 9344025 w 11520489"/>
              <a:gd name="connsiteY39" fmla="*/ 1987550 h 5940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1520489" h="5940424">
                <a:moveTo>
                  <a:pt x="9344026" y="3657598"/>
                </a:moveTo>
                <a:lnTo>
                  <a:pt x="11520489" y="3657598"/>
                </a:lnTo>
                <a:lnTo>
                  <a:pt x="11520489" y="5940424"/>
                </a:lnTo>
                <a:lnTo>
                  <a:pt x="9344026" y="5940424"/>
                </a:lnTo>
                <a:close/>
                <a:moveTo>
                  <a:pt x="9344026" y="2066924"/>
                </a:moveTo>
                <a:lnTo>
                  <a:pt x="11520489" y="2066924"/>
                </a:lnTo>
                <a:lnTo>
                  <a:pt x="11520489" y="3578224"/>
                </a:lnTo>
                <a:lnTo>
                  <a:pt x="9344026" y="3578224"/>
                </a:lnTo>
                <a:close/>
                <a:moveTo>
                  <a:pt x="7097365" y="2066924"/>
                </a:moveTo>
                <a:lnTo>
                  <a:pt x="9273828" y="2066924"/>
                </a:lnTo>
                <a:lnTo>
                  <a:pt x="9273828" y="3578224"/>
                </a:lnTo>
                <a:lnTo>
                  <a:pt x="7097365" y="3578224"/>
                </a:lnTo>
                <a:close/>
                <a:moveTo>
                  <a:pt x="2604044" y="2066923"/>
                </a:moveTo>
                <a:lnTo>
                  <a:pt x="4780506" y="2066923"/>
                </a:lnTo>
                <a:lnTo>
                  <a:pt x="4780506" y="3578222"/>
                </a:lnTo>
                <a:lnTo>
                  <a:pt x="2604044" y="3578222"/>
                </a:lnTo>
                <a:close/>
                <a:moveTo>
                  <a:pt x="0" y="2066923"/>
                </a:moveTo>
                <a:lnTo>
                  <a:pt x="2533843" y="2066923"/>
                </a:lnTo>
                <a:lnTo>
                  <a:pt x="2533843" y="3578222"/>
                </a:lnTo>
                <a:lnTo>
                  <a:pt x="0" y="3578222"/>
                </a:lnTo>
                <a:close/>
                <a:moveTo>
                  <a:pt x="2604046" y="0"/>
                </a:moveTo>
                <a:lnTo>
                  <a:pt x="4780509" y="0"/>
                </a:lnTo>
                <a:lnTo>
                  <a:pt x="4780509" y="1987550"/>
                </a:lnTo>
                <a:lnTo>
                  <a:pt x="2604046" y="1987550"/>
                </a:lnTo>
                <a:close/>
                <a:moveTo>
                  <a:pt x="2" y="0"/>
                </a:moveTo>
                <a:lnTo>
                  <a:pt x="2533845" y="0"/>
                </a:lnTo>
                <a:lnTo>
                  <a:pt x="2533845" y="1987550"/>
                </a:lnTo>
                <a:lnTo>
                  <a:pt x="2" y="1987550"/>
                </a:lnTo>
                <a:close/>
                <a:moveTo>
                  <a:pt x="7097365" y="0"/>
                </a:moveTo>
                <a:lnTo>
                  <a:pt x="9273828" y="0"/>
                </a:lnTo>
                <a:lnTo>
                  <a:pt x="9273828" y="1987550"/>
                </a:lnTo>
                <a:lnTo>
                  <a:pt x="7097365" y="1987550"/>
                </a:lnTo>
                <a:close/>
                <a:moveTo>
                  <a:pt x="4850705" y="0"/>
                </a:moveTo>
                <a:lnTo>
                  <a:pt x="7027168" y="0"/>
                </a:lnTo>
                <a:lnTo>
                  <a:pt x="7027168" y="1987550"/>
                </a:lnTo>
                <a:lnTo>
                  <a:pt x="4850705" y="1987550"/>
                </a:lnTo>
                <a:close/>
                <a:moveTo>
                  <a:pt x="9344025" y="0"/>
                </a:moveTo>
                <a:lnTo>
                  <a:pt x="11520488" y="0"/>
                </a:lnTo>
                <a:lnTo>
                  <a:pt x="11520488" y="1987550"/>
                </a:lnTo>
                <a:lnTo>
                  <a:pt x="9344025" y="1987550"/>
                </a:lnTo>
                <a:close/>
              </a:path>
            </a:pathLst>
          </a:custGeom>
          <a:solidFill>
            <a:schemeClr val="bg1">
              <a:lumMod val="95000"/>
            </a:schemeClr>
          </a:solidFill>
        </p:spPr>
        <p:txBody>
          <a:bodyPr vert="horz" wrap="square" lIns="91440" tIns="45720" rIns="91440" bIns="45720" rtlCol="0" anchor="t">
            <a:no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8833402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D497887-B1EF-4184-95F4-276A92D54B8F}"/>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4C2FFEDF-1F62-45E5-8000-9689D9DFC4D1}"/>
              </a:ext>
            </a:extLst>
          </p:cNvPr>
          <p:cNvSpPr>
            <a:spLocks noGrp="1"/>
          </p:cNvSpPr>
          <p:nvPr>
            <p:ph type="title"/>
          </p:nvPr>
        </p:nvSpPr>
        <p:spPr>
          <a:xfrm>
            <a:off x="876300" y="4406207"/>
            <a:ext cx="10439400" cy="1175444"/>
          </a:xfrm>
        </p:spPr>
        <p:txBody>
          <a:bodyPr anchor="ctr"/>
          <a:lstStyle>
            <a:lvl1pPr algn="ctr">
              <a:defRPr sz="6000">
                <a:solidFill>
                  <a:schemeClr val="accent1"/>
                </a:solidFill>
              </a:defRPr>
            </a:lvl1pPr>
          </a:lstStyle>
          <a:p>
            <a:r>
              <a:rPr lang="en-US" noProof="0"/>
              <a:t>Click to edit Master title style</a:t>
            </a:r>
          </a:p>
        </p:txBody>
      </p:sp>
      <p:sp>
        <p:nvSpPr>
          <p:cNvPr id="6" name="Slide Number Placeholder 5">
            <a:extLst>
              <a:ext uri="{FF2B5EF4-FFF2-40B4-BE49-F238E27FC236}">
                <a16:creationId xmlns:a16="http://schemas.microsoft.com/office/drawing/2014/main" id="{A8D10129-98D8-456D-9925-F02A38DE1423}"/>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16" name="Rectangle 15">
            <a:extLst>
              <a:ext uri="{FF2B5EF4-FFF2-40B4-BE49-F238E27FC236}">
                <a16:creationId xmlns:a16="http://schemas.microsoft.com/office/drawing/2014/main" id="{A73E3CFC-9652-4E07-82D7-0EC3304CAA1F}"/>
              </a:ext>
            </a:extLst>
          </p:cNvPr>
          <p:cNvSpPr/>
          <p:nvPr userDrawn="1"/>
        </p:nvSpPr>
        <p:spPr>
          <a:xfrm>
            <a:off x="0" y="0"/>
            <a:ext cx="12191999" cy="28479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Picture Placeholder 6">
            <a:extLst>
              <a:ext uri="{FF2B5EF4-FFF2-40B4-BE49-F238E27FC236}">
                <a16:creationId xmlns:a16="http://schemas.microsoft.com/office/drawing/2014/main" id="{230D70C6-13FD-45D4-8FB6-26C56B8FF2D4}"/>
              </a:ext>
            </a:extLst>
          </p:cNvPr>
          <p:cNvSpPr>
            <a:spLocks noGrp="1"/>
          </p:cNvSpPr>
          <p:nvPr>
            <p:ph type="pic" sz="quarter" idx="13"/>
          </p:nvPr>
        </p:nvSpPr>
        <p:spPr>
          <a:xfrm>
            <a:off x="371476" y="260350"/>
            <a:ext cx="11520488" cy="365759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3" name="Rectangle 2">
            <a:extLst>
              <a:ext uri="{FF2B5EF4-FFF2-40B4-BE49-F238E27FC236}">
                <a16:creationId xmlns:a16="http://schemas.microsoft.com/office/drawing/2014/main" id="{E10ED78A-2A17-41C4-9030-D406C56DDF4A}"/>
              </a:ext>
            </a:extLst>
          </p:cNvPr>
          <p:cNvSpPr/>
          <p:nvPr userDrawn="1"/>
        </p:nvSpPr>
        <p:spPr>
          <a:xfrm>
            <a:off x="5795961" y="3914082"/>
            <a:ext cx="600075" cy="291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454458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A6C789F-805A-4494-8430-C63414191AC2}"/>
              </a:ext>
            </a:extLst>
          </p:cNvPr>
          <p:cNvSpPr/>
          <p:nvPr userDrawn="1"/>
        </p:nvSpPr>
        <p:spPr>
          <a:xfrm>
            <a:off x="371475" y="1526382"/>
            <a:ext cx="3595688"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A5A73287-EED0-4EEC-8007-E2C13366027B}"/>
              </a:ext>
            </a:extLst>
          </p:cNvPr>
          <p:cNvSpPr/>
          <p:nvPr userDrawn="1"/>
        </p:nvSpPr>
        <p:spPr>
          <a:xfrm>
            <a:off x="8224838" y="1526382"/>
            <a:ext cx="3595688"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581026" y="1724025"/>
            <a:ext cx="314325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8451282" y="1712119"/>
            <a:ext cx="3142800" cy="41910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967163" y="1233488"/>
            <a:ext cx="4257675"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1876615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A73287-EED0-4EEC-8007-E2C13366027B}"/>
              </a:ext>
            </a:extLst>
          </p:cNvPr>
          <p:cNvSpPr/>
          <p:nvPr userDrawn="1"/>
        </p:nvSpPr>
        <p:spPr>
          <a:xfrm>
            <a:off x="6200775" y="1233487"/>
            <a:ext cx="5619751" cy="273367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1357414"/>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5757863" cy="24156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1" name="Picture Placeholder 6">
            <a:extLst>
              <a:ext uri="{FF2B5EF4-FFF2-40B4-BE49-F238E27FC236}">
                <a16:creationId xmlns:a16="http://schemas.microsoft.com/office/drawing/2014/main" id="{B9795E85-7B91-41BB-9DF4-A4893AA48FFA}"/>
              </a:ext>
            </a:extLst>
          </p:cNvPr>
          <p:cNvSpPr>
            <a:spLocks noGrp="1"/>
          </p:cNvSpPr>
          <p:nvPr>
            <p:ph type="pic" sz="quarter" idx="14"/>
          </p:nvPr>
        </p:nvSpPr>
        <p:spPr>
          <a:xfrm>
            <a:off x="6200775" y="3967163"/>
            <a:ext cx="5619750" cy="24145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5757863"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48474"/>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8101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1508BC1-7ABB-42C8-B268-3C6F4FD455DE}"/>
              </a:ext>
            </a:extLst>
          </p:cNvPr>
          <p:cNvSpPr/>
          <p:nvPr userDrawn="1"/>
        </p:nvSpPr>
        <p:spPr>
          <a:xfrm>
            <a:off x="200025" y="-1"/>
            <a:ext cx="119919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71500" y="0"/>
            <a:ext cx="6034088"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0" name="Rectangle 9">
            <a:extLst>
              <a:ext uri="{FF2B5EF4-FFF2-40B4-BE49-F238E27FC236}">
                <a16:creationId xmlns:a16="http://schemas.microsoft.com/office/drawing/2014/main" id="{F04A5F51-C7E6-44CC-ADF3-1C83AA35D0DC}"/>
              </a:ext>
            </a:extLst>
          </p:cNvPr>
          <p:cNvSpPr/>
          <p:nvPr userDrawn="1"/>
        </p:nvSpPr>
        <p:spPr>
          <a:xfrm>
            <a:off x="0" y="1"/>
            <a:ext cx="371475"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6905625" y="1512889"/>
            <a:ext cx="4986338" cy="3262311"/>
          </a:xfrm>
        </p:spPr>
        <p:txBody>
          <a:bodyPr anchor="b"/>
          <a:lstStyle>
            <a:lvl1pPr algn="l">
              <a:defRPr sz="60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6905625" y="4927600"/>
            <a:ext cx="4986338"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31050855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p:txBody>
          <a:body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4DC80855-A1B8-4B65-B6F6-2AA6239EC246}"/>
              </a:ext>
            </a:extLst>
          </p:cNvPr>
          <p:cNvSpPr>
            <a:spLocks noGrp="1"/>
          </p:cNvSpPr>
          <p:nvPr>
            <p:ph type="pic" sz="quarter" idx="13"/>
          </p:nvPr>
        </p:nvSpPr>
        <p:spPr>
          <a:xfrm>
            <a:off x="371475" y="1233488"/>
            <a:ext cx="11520488" cy="2381361"/>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BB372D75-4BAD-4C47-AE7D-0F2711031EEC}"/>
              </a:ext>
            </a:extLst>
          </p:cNvPr>
          <p:cNvSpPr/>
          <p:nvPr userDrawn="1"/>
        </p:nvSpPr>
        <p:spPr>
          <a:xfrm>
            <a:off x="371475" y="3643799"/>
            <a:ext cx="11520488" cy="27336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83054" y="3808206"/>
            <a:ext cx="5255193" cy="240486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622406" y="3808236"/>
            <a:ext cx="5256000" cy="24048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6" name="Straight Connector 5">
            <a:extLst>
              <a:ext uri="{FF2B5EF4-FFF2-40B4-BE49-F238E27FC236}">
                <a16:creationId xmlns:a16="http://schemas.microsoft.com/office/drawing/2014/main" id="{C15E3050-1157-4448-A84E-5AC72FC84A7F}"/>
              </a:ext>
            </a:extLst>
          </p:cNvPr>
          <p:cNvCxnSpPr/>
          <p:nvPr userDrawn="1"/>
        </p:nvCxnSpPr>
        <p:spPr>
          <a:xfrm>
            <a:off x="6131719" y="3774712"/>
            <a:ext cx="0" cy="24718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386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Rectangle 21">
            <a:extLst>
              <a:ext uri="{FF2B5EF4-FFF2-40B4-BE49-F238E27FC236}">
                <a16:creationId xmlns:a16="http://schemas.microsoft.com/office/drawing/2014/main" id="{115DEB4D-1697-4E72-B2BF-F5EA1EF3B009}"/>
              </a:ext>
            </a:extLst>
          </p:cNvPr>
          <p:cNvSpPr/>
          <p:nvPr userDrawn="1"/>
        </p:nvSpPr>
        <p:spPr>
          <a:xfrm>
            <a:off x="7162799" y="3052634"/>
            <a:ext cx="1368533" cy="11301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371475" y="1334424"/>
            <a:ext cx="4448175" cy="1520824"/>
          </a:xfrm>
        </p:spPr>
        <p:txBody>
          <a:bodyPr anchor="b">
            <a:noAutofit/>
          </a:bodyPr>
          <a:lstStyle>
            <a:lvl1pPr>
              <a:defRPr sz="3600"/>
            </a:lvl1pPr>
          </a:lstStyle>
          <a:p>
            <a:r>
              <a:rPr lang="en-US" noProof="0"/>
              <a:t>Click to edit Master title style</a:t>
            </a:r>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3609563" y="3118775"/>
            <a:ext cx="2927311" cy="3081999"/>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371475" y="3118776"/>
            <a:ext cx="2926800" cy="3081922"/>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icture Placeholder 24">
            <a:extLst>
              <a:ext uri="{FF2B5EF4-FFF2-40B4-BE49-F238E27FC236}">
                <a16:creationId xmlns:a16="http://schemas.microsoft.com/office/drawing/2014/main" id="{84421AF3-217F-49BD-BF47-1140F3F445D8}"/>
              </a:ext>
            </a:extLst>
          </p:cNvPr>
          <p:cNvSpPr>
            <a:spLocks noGrp="1"/>
          </p:cNvSpPr>
          <p:nvPr>
            <p:ph type="pic" sz="quarter" idx="15"/>
          </p:nvPr>
        </p:nvSpPr>
        <p:spPr>
          <a:xfrm>
            <a:off x="4908415" y="-4277"/>
            <a:ext cx="7283585" cy="6204974"/>
          </a:xfrm>
          <a:custGeom>
            <a:avLst/>
            <a:gdLst>
              <a:gd name="connsiteX0" fmla="*/ 4914900 w 7283585"/>
              <a:gd name="connsiteY0" fmla="*/ 4064000 h 6204974"/>
              <a:gd name="connsiteX1" fmla="*/ 7283585 w 7283585"/>
              <a:gd name="connsiteY1" fmla="*/ 4064000 h 6204974"/>
              <a:gd name="connsiteX2" fmla="*/ 7283585 w 7283585"/>
              <a:gd name="connsiteY2" fmla="*/ 6204974 h 6204974"/>
              <a:gd name="connsiteX3" fmla="*/ 4914900 w 7283585"/>
              <a:gd name="connsiteY3" fmla="*/ 6204974 h 6204974"/>
              <a:gd name="connsiteX4" fmla="*/ 4914900 w 7283585"/>
              <a:gd name="connsiteY4" fmla="*/ 2032000 h 6204974"/>
              <a:gd name="connsiteX5" fmla="*/ 7283585 w 7283585"/>
              <a:gd name="connsiteY5" fmla="*/ 2032000 h 6204974"/>
              <a:gd name="connsiteX6" fmla="*/ 7283585 w 7283585"/>
              <a:gd name="connsiteY6" fmla="*/ 3946525 h 6204974"/>
              <a:gd name="connsiteX7" fmla="*/ 4914900 w 7283585"/>
              <a:gd name="connsiteY7" fmla="*/ 3946525 h 6204974"/>
              <a:gd name="connsiteX8" fmla="*/ 2457450 w 7283585"/>
              <a:gd name="connsiteY8" fmla="*/ 2032000 h 6204974"/>
              <a:gd name="connsiteX9" fmla="*/ 4826135 w 7283585"/>
              <a:gd name="connsiteY9" fmla="*/ 2032000 h 6204974"/>
              <a:gd name="connsiteX10" fmla="*/ 4826135 w 7283585"/>
              <a:gd name="connsiteY10" fmla="*/ 3946525 h 6204974"/>
              <a:gd name="connsiteX11" fmla="*/ 2457450 w 7283585"/>
              <a:gd name="connsiteY11" fmla="*/ 3946525 h 6204974"/>
              <a:gd name="connsiteX12" fmla="*/ 0 w 7283585"/>
              <a:gd name="connsiteY12" fmla="*/ 8552 h 6204974"/>
              <a:gd name="connsiteX13" fmla="*/ 2368685 w 7283585"/>
              <a:gd name="connsiteY13" fmla="*/ 8552 h 6204974"/>
              <a:gd name="connsiteX14" fmla="*/ 2368685 w 7283585"/>
              <a:gd name="connsiteY14" fmla="*/ 1923077 h 6204974"/>
              <a:gd name="connsiteX15" fmla="*/ 0 w 7283585"/>
              <a:gd name="connsiteY15" fmla="*/ 1923077 h 6204974"/>
              <a:gd name="connsiteX16" fmla="*/ 2457450 w 7283585"/>
              <a:gd name="connsiteY16" fmla="*/ 4276 h 6204974"/>
              <a:gd name="connsiteX17" fmla="*/ 4826135 w 7283585"/>
              <a:gd name="connsiteY17" fmla="*/ 4276 h 6204974"/>
              <a:gd name="connsiteX18" fmla="*/ 4826135 w 7283585"/>
              <a:gd name="connsiteY18" fmla="*/ 1918801 h 6204974"/>
              <a:gd name="connsiteX19" fmla="*/ 2457450 w 7283585"/>
              <a:gd name="connsiteY19" fmla="*/ 1918801 h 6204974"/>
              <a:gd name="connsiteX20" fmla="*/ 4914900 w 7283585"/>
              <a:gd name="connsiteY20" fmla="*/ 0 h 6204974"/>
              <a:gd name="connsiteX21" fmla="*/ 7283585 w 7283585"/>
              <a:gd name="connsiteY21" fmla="*/ 0 h 6204974"/>
              <a:gd name="connsiteX22" fmla="*/ 7283585 w 7283585"/>
              <a:gd name="connsiteY22" fmla="*/ 1914525 h 6204974"/>
              <a:gd name="connsiteX23" fmla="*/ 4914900 w 7283585"/>
              <a:gd name="connsiteY23" fmla="*/ 1914525 h 6204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283585" h="6204974">
                <a:moveTo>
                  <a:pt x="4914900" y="4064000"/>
                </a:moveTo>
                <a:lnTo>
                  <a:pt x="7283585" y="4064000"/>
                </a:lnTo>
                <a:lnTo>
                  <a:pt x="7283585" y="6204974"/>
                </a:lnTo>
                <a:lnTo>
                  <a:pt x="4914900" y="6204974"/>
                </a:lnTo>
                <a:close/>
                <a:moveTo>
                  <a:pt x="4914900" y="2032000"/>
                </a:moveTo>
                <a:lnTo>
                  <a:pt x="7283585" y="2032000"/>
                </a:lnTo>
                <a:lnTo>
                  <a:pt x="7283585" y="3946525"/>
                </a:lnTo>
                <a:lnTo>
                  <a:pt x="4914900" y="3946525"/>
                </a:lnTo>
                <a:close/>
                <a:moveTo>
                  <a:pt x="2457450" y="2032000"/>
                </a:moveTo>
                <a:lnTo>
                  <a:pt x="4826135" y="2032000"/>
                </a:lnTo>
                <a:lnTo>
                  <a:pt x="4826135" y="3946525"/>
                </a:lnTo>
                <a:lnTo>
                  <a:pt x="2457450" y="3946525"/>
                </a:lnTo>
                <a:close/>
                <a:moveTo>
                  <a:pt x="0" y="8552"/>
                </a:moveTo>
                <a:lnTo>
                  <a:pt x="2368685" y="8552"/>
                </a:lnTo>
                <a:lnTo>
                  <a:pt x="2368685" y="1923077"/>
                </a:lnTo>
                <a:lnTo>
                  <a:pt x="0" y="1923077"/>
                </a:lnTo>
                <a:close/>
                <a:moveTo>
                  <a:pt x="2457450" y="4276"/>
                </a:moveTo>
                <a:lnTo>
                  <a:pt x="4826135" y="4276"/>
                </a:lnTo>
                <a:lnTo>
                  <a:pt x="4826135" y="1918801"/>
                </a:lnTo>
                <a:lnTo>
                  <a:pt x="2457450" y="1918801"/>
                </a:lnTo>
                <a:close/>
                <a:moveTo>
                  <a:pt x="4914900" y="0"/>
                </a:moveTo>
                <a:lnTo>
                  <a:pt x="7283585" y="0"/>
                </a:lnTo>
                <a:lnTo>
                  <a:pt x="7283585" y="1914525"/>
                </a:lnTo>
                <a:lnTo>
                  <a:pt x="4914900" y="1914525"/>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noProof="0"/>
              <a:t>Click icon to add picture</a:t>
            </a:r>
            <a:endParaRPr lang="en-US" noProof="0" dirty="0"/>
          </a:p>
        </p:txBody>
      </p:sp>
      <p:sp>
        <p:nvSpPr>
          <p:cNvPr id="20" name="Rectangle 19">
            <a:extLst>
              <a:ext uri="{FF2B5EF4-FFF2-40B4-BE49-F238E27FC236}">
                <a16:creationId xmlns:a16="http://schemas.microsoft.com/office/drawing/2014/main" id="{475378D9-445B-4812-AE73-9B2CF92DCDF1}"/>
              </a:ext>
            </a:extLst>
          </p:cNvPr>
          <p:cNvSpPr/>
          <p:nvPr userDrawn="1"/>
        </p:nvSpPr>
        <p:spPr>
          <a:xfrm>
            <a:off x="6210299" y="2027725"/>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Rectangle 20">
            <a:extLst>
              <a:ext uri="{FF2B5EF4-FFF2-40B4-BE49-F238E27FC236}">
                <a16:creationId xmlns:a16="http://schemas.microsoft.com/office/drawing/2014/main" id="{B569B8CC-B741-4501-A871-F6CC58941F5C}"/>
              </a:ext>
            </a:extLst>
          </p:cNvPr>
          <p:cNvSpPr/>
          <p:nvPr userDrawn="1"/>
        </p:nvSpPr>
        <p:spPr>
          <a:xfrm>
            <a:off x="8661263" y="4055448"/>
            <a:ext cx="1073287" cy="9186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23" name="Straight Connector 22">
            <a:extLst>
              <a:ext uri="{FF2B5EF4-FFF2-40B4-BE49-F238E27FC236}">
                <a16:creationId xmlns:a16="http://schemas.microsoft.com/office/drawing/2014/main" id="{8ED9C5BC-5F16-4DC8-BAA3-30A378B7F5FB}"/>
              </a:ext>
            </a:extLst>
          </p:cNvPr>
          <p:cNvCxnSpPr>
            <a:cxnSpLocks/>
          </p:cNvCxnSpPr>
          <p:nvPr userDrawn="1"/>
        </p:nvCxnSpPr>
        <p:spPr>
          <a:xfrm>
            <a:off x="3452019" y="3106075"/>
            <a:ext cx="0" cy="30947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F0E9B02-FBE7-4B3F-833A-FCDE146B2DAD}"/>
              </a:ext>
            </a:extLst>
          </p:cNvPr>
          <p:cNvSpPr/>
          <p:nvPr userDrawn="1"/>
        </p:nvSpPr>
        <p:spPr>
          <a:xfrm>
            <a:off x="0" y="1405862"/>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2589608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_Two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BCBF1-64A6-4051-BC31-B793E99731A6}"/>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6">
            <a:extLst>
              <a:ext uri="{FF2B5EF4-FFF2-40B4-BE49-F238E27FC236}">
                <a16:creationId xmlns:a16="http://schemas.microsoft.com/office/drawing/2014/main" id="{73E3AB81-FB3C-492F-8AB9-CFC37EECCEE7}"/>
              </a:ext>
            </a:extLst>
          </p:cNvPr>
          <p:cNvSpPr>
            <a:spLocks noGrp="1"/>
          </p:cNvSpPr>
          <p:nvPr>
            <p:ph type="pic" sz="quarter" idx="13"/>
          </p:nvPr>
        </p:nvSpPr>
        <p:spPr>
          <a:xfrm>
            <a:off x="371475" y="260350"/>
            <a:ext cx="11520488" cy="61214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Rectangle 13">
            <a:extLst>
              <a:ext uri="{FF2B5EF4-FFF2-40B4-BE49-F238E27FC236}">
                <a16:creationId xmlns:a16="http://schemas.microsoft.com/office/drawing/2014/main" id="{BF2C4CC9-6F35-4EBF-857F-EBD298D77347}"/>
              </a:ext>
            </a:extLst>
          </p:cNvPr>
          <p:cNvSpPr/>
          <p:nvPr userDrawn="1"/>
        </p:nvSpPr>
        <p:spPr>
          <a:xfrm>
            <a:off x="1578741"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1D54A23-014A-49B4-9E28-7641C8A4F0C1}"/>
              </a:ext>
            </a:extLst>
          </p:cNvPr>
          <p:cNvSpPr/>
          <p:nvPr userDrawn="1"/>
        </p:nvSpPr>
        <p:spPr>
          <a:xfrm>
            <a:off x="6184487" y="2299953"/>
            <a:ext cx="4420009" cy="30819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A6AA5-A315-455E-B5C7-E53E3746ED81}"/>
              </a:ext>
            </a:extLst>
          </p:cNvPr>
          <p:cNvSpPr>
            <a:spLocks noGrp="1"/>
          </p:cNvSpPr>
          <p:nvPr>
            <p:ph type="title"/>
          </p:nvPr>
        </p:nvSpPr>
        <p:spPr>
          <a:xfrm>
            <a:off x="1587504" y="1233488"/>
            <a:ext cx="9016993" cy="761076"/>
          </a:xfrm>
        </p:spPr>
        <p:txBody>
          <a:bodyPr anchor="ctr">
            <a:noAutofit/>
          </a:bodyPr>
          <a:lstStyle>
            <a:lvl1pPr algn="ctr">
              <a:defRPr sz="3600"/>
            </a:lvl1pPr>
          </a:lstStyle>
          <a:p>
            <a:r>
              <a:rPr lang="en-US"/>
              <a:t>Click to edit Master title style</a:t>
            </a:r>
            <a:endParaRPr lang="en-US" dirty="0"/>
          </a:p>
        </p:txBody>
      </p:sp>
      <p:sp>
        <p:nvSpPr>
          <p:cNvPr id="7" name="Slide Number Placeholder 6">
            <a:extLst>
              <a:ext uri="{FF2B5EF4-FFF2-40B4-BE49-F238E27FC236}">
                <a16:creationId xmlns:a16="http://schemas.microsoft.com/office/drawing/2014/main" id="{2C182A82-4FBE-4689-B739-692549B4030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Content Placeholder 3">
            <a:extLst>
              <a:ext uri="{FF2B5EF4-FFF2-40B4-BE49-F238E27FC236}">
                <a16:creationId xmlns:a16="http://schemas.microsoft.com/office/drawing/2014/main" id="{23F1116B-C8B0-450D-83F6-49C4ABB22CCD}"/>
              </a:ext>
            </a:extLst>
          </p:cNvPr>
          <p:cNvSpPr>
            <a:spLocks noGrp="1"/>
          </p:cNvSpPr>
          <p:nvPr>
            <p:ph sz="half" idx="2"/>
          </p:nvPr>
        </p:nvSpPr>
        <p:spPr>
          <a:xfrm>
            <a:off x="6328091" y="2424864"/>
            <a:ext cx="4132800" cy="2833200"/>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Content Placeholder 2">
            <a:extLst>
              <a:ext uri="{FF2B5EF4-FFF2-40B4-BE49-F238E27FC236}">
                <a16:creationId xmlns:a16="http://schemas.microsoft.com/office/drawing/2014/main" id="{3E60534E-DE82-45F4-8E2E-DA97F169177F}"/>
              </a:ext>
            </a:extLst>
          </p:cNvPr>
          <p:cNvSpPr>
            <a:spLocks noGrp="1"/>
          </p:cNvSpPr>
          <p:nvPr>
            <p:ph sz="half" idx="1"/>
          </p:nvPr>
        </p:nvSpPr>
        <p:spPr>
          <a:xfrm>
            <a:off x="1722820" y="2424864"/>
            <a:ext cx="4131850" cy="2832101"/>
          </a:xfrm>
        </p:spPr>
        <p:txBody>
          <a:bodyPr>
            <a:normAutofit/>
          </a:bodyPr>
          <a:lstStyle>
            <a:lvl1pPr>
              <a:defRPr sz="1800">
                <a:solidFill>
                  <a:schemeClr val="bg1"/>
                </a:solidFill>
              </a:defRPr>
            </a:lvl1pPr>
            <a:lvl2pPr>
              <a:defRPr sz="1600">
                <a:solidFill>
                  <a:schemeClr val="bg1"/>
                </a:solidFill>
              </a:defRPr>
            </a:lvl2pPr>
            <a:lvl3pPr>
              <a:defRPr sz="1400">
                <a:solidFill>
                  <a:schemeClr val="bg1"/>
                </a:solidFill>
              </a:defRPr>
            </a:lvl3pPr>
            <a:lvl4pPr>
              <a:defRPr sz="1200">
                <a:solidFill>
                  <a:schemeClr val="bg1"/>
                </a:solidFill>
              </a:defRPr>
            </a:lvl4pPr>
            <a:lvl5pPr>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06958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Rectangle 4">
            <a:extLst>
              <a:ext uri="{FF2B5EF4-FFF2-40B4-BE49-F238E27FC236}">
                <a16:creationId xmlns:a16="http://schemas.microsoft.com/office/drawing/2014/main" id="{113E1565-5B33-4914-9800-50B8400266FF}"/>
              </a:ext>
            </a:extLst>
          </p:cNvPr>
          <p:cNvSpPr/>
          <p:nvPr userDrawn="1"/>
        </p:nvSpPr>
        <p:spPr>
          <a:xfrm>
            <a:off x="0" y="0"/>
            <a:ext cx="12191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Picture Placeholder 6">
            <a:extLst>
              <a:ext uri="{FF2B5EF4-FFF2-40B4-BE49-F238E27FC236}">
                <a16:creationId xmlns:a16="http://schemas.microsoft.com/office/drawing/2014/main" id="{DE438B2E-01A6-453B-928D-97D98438168E}"/>
              </a:ext>
            </a:extLst>
          </p:cNvPr>
          <p:cNvSpPr>
            <a:spLocks noGrp="1"/>
          </p:cNvSpPr>
          <p:nvPr>
            <p:ph type="pic" sz="quarter" idx="13"/>
          </p:nvPr>
        </p:nvSpPr>
        <p:spPr>
          <a:xfrm>
            <a:off x="335756" y="260350"/>
            <a:ext cx="11520488"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29110570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Picture Placeholder 26">
            <a:extLst>
              <a:ext uri="{FF2B5EF4-FFF2-40B4-BE49-F238E27FC236}">
                <a16:creationId xmlns:a16="http://schemas.microsoft.com/office/drawing/2014/main" id="{404FC023-3732-4036-B4DA-F34DC453036D}"/>
              </a:ext>
            </a:extLst>
          </p:cNvPr>
          <p:cNvSpPr>
            <a:spLocks noGrp="1"/>
          </p:cNvSpPr>
          <p:nvPr>
            <p:ph type="pic" sz="quarter" idx="13"/>
          </p:nvPr>
        </p:nvSpPr>
        <p:spPr>
          <a:xfrm>
            <a:off x="1" y="1"/>
            <a:ext cx="12191999" cy="6857999"/>
          </a:xfrm>
          <a:custGeom>
            <a:avLst/>
            <a:gdLst>
              <a:gd name="connsiteX0" fmla="*/ 9194799 w 12191999"/>
              <a:gd name="connsiteY0" fmla="*/ 4114799 h 6108699"/>
              <a:gd name="connsiteX1" fmla="*/ 12191999 w 12191999"/>
              <a:gd name="connsiteY1" fmla="*/ 4114799 h 6108699"/>
              <a:gd name="connsiteX2" fmla="*/ 12191999 w 12191999"/>
              <a:gd name="connsiteY2" fmla="*/ 6108699 h 6108699"/>
              <a:gd name="connsiteX3" fmla="*/ 9194799 w 12191999"/>
              <a:gd name="connsiteY3" fmla="*/ 6108699 h 6108699"/>
              <a:gd name="connsiteX4" fmla="*/ 6129865 w 12191999"/>
              <a:gd name="connsiteY4" fmla="*/ 4114799 h 6108699"/>
              <a:gd name="connsiteX5" fmla="*/ 9127065 w 12191999"/>
              <a:gd name="connsiteY5" fmla="*/ 4114799 h 6108699"/>
              <a:gd name="connsiteX6" fmla="*/ 9127065 w 12191999"/>
              <a:gd name="connsiteY6" fmla="*/ 6108699 h 6108699"/>
              <a:gd name="connsiteX7" fmla="*/ 6129865 w 12191999"/>
              <a:gd name="connsiteY7" fmla="*/ 6108699 h 6108699"/>
              <a:gd name="connsiteX8" fmla="*/ 3064933 w 12191999"/>
              <a:gd name="connsiteY8" fmla="*/ 4114799 h 6108699"/>
              <a:gd name="connsiteX9" fmla="*/ 6062132 w 12191999"/>
              <a:gd name="connsiteY9" fmla="*/ 4114799 h 6108699"/>
              <a:gd name="connsiteX10" fmla="*/ 6062132 w 12191999"/>
              <a:gd name="connsiteY10" fmla="*/ 6108699 h 6108699"/>
              <a:gd name="connsiteX11" fmla="*/ 3064933 w 12191999"/>
              <a:gd name="connsiteY11" fmla="*/ 6108699 h 6108699"/>
              <a:gd name="connsiteX12" fmla="*/ 0 w 12191999"/>
              <a:gd name="connsiteY12" fmla="*/ 4114799 h 6108699"/>
              <a:gd name="connsiteX13" fmla="*/ 2997200 w 12191999"/>
              <a:gd name="connsiteY13" fmla="*/ 4114799 h 6108699"/>
              <a:gd name="connsiteX14" fmla="*/ 2997200 w 12191999"/>
              <a:gd name="connsiteY14" fmla="*/ 6108699 h 6108699"/>
              <a:gd name="connsiteX15" fmla="*/ 0 w 12191999"/>
              <a:gd name="connsiteY15" fmla="*/ 6108699 h 6108699"/>
              <a:gd name="connsiteX16" fmla="*/ 9194799 w 12191999"/>
              <a:gd name="connsiteY16" fmla="*/ 2057400 h 6108699"/>
              <a:gd name="connsiteX17" fmla="*/ 12191999 w 12191999"/>
              <a:gd name="connsiteY17" fmla="*/ 2057400 h 6108699"/>
              <a:gd name="connsiteX18" fmla="*/ 12191999 w 12191999"/>
              <a:gd name="connsiteY18" fmla="*/ 4051299 h 6108699"/>
              <a:gd name="connsiteX19" fmla="*/ 9194799 w 12191999"/>
              <a:gd name="connsiteY19" fmla="*/ 4051299 h 6108699"/>
              <a:gd name="connsiteX20" fmla="*/ 6129865 w 12191999"/>
              <a:gd name="connsiteY20" fmla="*/ 2057400 h 6108699"/>
              <a:gd name="connsiteX21" fmla="*/ 9127065 w 12191999"/>
              <a:gd name="connsiteY21" fmla="*/ 2057400 h 6108699"/>
              <a:gd name="connsiteX22" fmla="*/ 9127065 w 12191999"/>
              <a:gd name="connsiteY22" fmla="*/ 4051299 h 6108699"/>
              <a:gd name="connsiteX23" fmla="*/ 6129865 w 12191999"/>
              <a:gd name="connsiteY23" fmla="*/ 4051299 h 6108699"/>
              <a:gd name="connsiteX24" fmla="*/ 3064934 w 12191999"/>
              <a:gd name="connsiteY24" fmla="*/ 2057400 h 6108699"/>
              <a:gd name="connsiteX25" fmla="*/ 6062132 w 12191999"/>
              <a:gd name="connsiteY25" fmla="*/ 2057400 h 6108699"/>
              <a:gd name="connsiteX26" fmla="*/ 6062132 w 12191999"/>
              <a:gd name="connsiteY26" fmla="*/ 4051299 h 6108699"/>
              <a:gd name="connsiteX27" fmla="*/ 3064934 w 12191999"/>
              <a:gd name="connsiteY27" fmla="*/ 4051299 h 6108699"/>
              <a:gd name="connsiteX28" fmla="*/ 0 w 12191999"/>
              <a:gd name="connsiteY28" fmla="*/ 2057400 h 6108699"/>
              <a:gd name="connsiteX29" fmla="*/ 2997200 w 12191999"/>
              <a:gd name="connsiteY29" fmla="*/ 2057400 h 6108699"/>
              <a:gd name="connsiteX30" fmla="*/ 2997200 w 12191999"/>
              <a:gd name="connsiteY30" fmla="*/ 4051299 h 6108699"/>
              <a:gd name="connsiteX31" fmla="*/ 0 w 12191999"/>
              <a:gd name="connsiteY31" fmla="*/ 4051299 h 6108699"/>
              <a:gd name="connsiteX32" fmla="*/ 9194799 w 12191999"/>
              <a:gd name="connsiteY32" fmla="*/ 0 h 6108699"/>
              <a:gd name="connsiteX33" fmla="*/ 12191999 w 12191999"/>
              <a:gd name="connsiteY33" fmla="*/ 0 h 6108699"/>
              <a:gd name="connsiteX34" fmla="*/ 12191999 w 12191999"/>
              <a:gd name="connsiteY34" fmla="*/ 1993900 h 6108699"/>
              <a:gd name="connsiteX35" fmla="*/ 9194799 w 12191999"/>
              <a:gd name="connsiteY35" fmla="*/ 1993900 h 6108699"/>
              <a:gd name="connsiteX36" fmla="*/ 6129865 w 12191999"/>
              <a:gd name="connsiteY36" fmla="*/ 0 h 6108699"/>
              <a:gd name="connsiteX37" fmla="*/ 9127065 w 12191999"/>
              <a:gd name="connsiteY37" fmla="*/ 0 h 6108699"/>
              <a:gd name="connsiteX38" fmla="*/ 9127065 w 12191999"/>
              <a:gd name="connsiteY38" fmla="*/ 1993900 h 6108699"/>
              <a:gd name="connsiteX39" fmla="*/ 6129865 w 12191999"/>
              <a:gd name="connsiteY39" fmla="*/ 1993900 h 6108699"/>
              <a:gd name="connsiteX40" fmla="*/ 3064934 w 12191999"/>
              <a:gd name="connsiteY40" fmla="*/ 0 h 6108699"/>
              <a:gd name="connsiteX41" fmla="*/ 6062132 w 12191999"/>
              <a:gd name="connsiteY41" fmla="*/ 0 h 6108699"/>
              <a:gd name="connsiteX42" fmla="*/ 6062132 w 12191999"/>
              <a:gd name="connsiteY42" fmla="*/ 1993900 h 6108699"/>
              <a:gd name="connsiteX43" fmla="*/ 3064934 w 12191999"/>
              <a:gd name="connsiteY43" fmla="*/ 1993900 h 6108699"/>
              <a:gd name="connsiteX44" fmla="*/ 1 w 12191999"/>
              <a:gd name="connsiteY44" fmla="*/ 0 h 6108699"/>
              <a:gd name="connsiteX45" fmla="*/ 2997201 w 12191999"/>
              <a:gd name="connsiteY45" fmla="*/ 0 h 6108699"/>
              <a:gd name="connsiteX46" fmla="*/ 2997201 w 12191999"/>
              <a:gd name="connsiteY46" fmla="*/ 1993900 h 6108699"/>
              <a:gd name="connsiteX47" fmla="*/ 1 w 12191999"/>
              <a:gd name="connsiteY47" fmla="*/ 1993900 h 6108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2191999" h="6108699">
                <a:moveTo>
                  <a:pt x="9194799" y="4114799"/>
                </a:moveTo>
                <a:lnTo>
                  <a:pt x="12191999" y="4114799"/>
                </a:lnTo>
                <a:lnTo>
                  <a:pt x="12191999" y="6108699"/>
                </a:lnTo>
                <a:lnTo>
                  <a:pt x="9194799" y="6108699"/>
                </a:lnTo>
                <a:close/>
                <a:moveTo>
                  <a:pt x="6129865" y="4114799"/>
                </a:moveTo>
                <a:lnTo>
                  <a:pt x="9127065" y="4114799"/>
                </a:lnTo>
                <a:lnTo>
                  <a:pt x="9127065" y="6108699"/>
                </a:lnTo>
                <a:lnTo>
                  <a:pt x="6129865" y="6108699"/>
                </a:lnTo>
                <a:close/>
                <a:moveTo>
                  <a:pt x="3064933" y="4114799"/>
                </a:moveTo>
                <a:lnTo>
                  <a:pt x="6062132" y="4114799"/>
                </a:lnTo>
                <a:lnTo>
                  <a:pt x="6062132" y="6108699"/>
                </a:lnTo>
                <a:lnTo>
                  <a:pt x="3064933" y="6108699"/>
                </a:lnTo>
                <a:close/>
                <a:moveTo>
                  <a:pt x="0" y="4114799"/>
                </a:moveTo>
                <a:lnTo>
                  <a:pt x="2997200" y="4114799"/>
                </a:lnTo>
                <a:lnTo>
                  <a:pt x="2997200" y="6108699"/>
                </a:lnTo>
                <a:lnTo>
                  <a:pt x="0" y="6108699"/>
                </a:lnTo>
                <a:close/>
                <a:moveTo>
                  <a:pt x="9194799" y="2057400"/>
                </a:moveTo>
                <a:lnTo>
                  <a:pt x="12191999" y="2057400"/>
                </a:lnTo>
                <a:lnTo>
                  <a:pt x="12191999" y="4051299"/>
                </a:lnTo>
                <a:lnTo>
                  <a:pt x="9194799" y="4051299"/>
                </a:lnTo>
                <a:close/>
                <a:moveTo>
                  <a:pt x="6129865" y="2057400"/>
                </a:moveTo>
                <a:lnTo>
                  <a:pt x="9127065" y="2057400"/>
                </a:lnTo>
                <a:lnTo>
                  <a:pt x="9127065" y="4051299"/>
                </a:lnTo>
                <a:lnTo>
                  <a:pt x="6129865" y="4051299"/>
                </a:lnTo>
                <a:close/>
                <a:moveTo>
                  <a:pt x="3064934" y="2057400"/>
                </a:moveTo>
                <a:lnTo>
                  <a:pt x="6062132" y="2057400"/>
                </a:lnTo>
                <a:lnTo>
                  <a:pt x="6062132" y="4051299"/>
                </a:lnTo>
                <a:lnTo>
                  <a:pt x="3064934" y="4051299"/>
                </a:lnTo>
                <a:close/>
                <a:moveTo>
                  <a:pt x="0" y="2057400"/>
                </a:moveTo>
                <a:lnTo>
                  <a:pt x="2997200" y="2057400"/>
                </a:lnTo>
                <a:lnTo>
                  <a:pt x="2997200" y="4051299"/>
                </a:lnTo>
                <a:lnTo>
                  <a:pt x="0" y="4051299"/>
                </a:lnTo>
                <a:close/>
                <a:moveTo>
                  <a:pt x="9194799" y="0"/>
                </a:moveTo>
                <a:lnTo>
                  <a:pt x="12191999" y="0"/>
                </a:lnTo>
                <a:lnTo>
                  <a:pt x="12191999" y="1993900"/>
                </a:lnTo>
                <a:lnTo>
                  <a:pt x="9194799" y="1993900"/>
                </a:lnTo>
                <a:close/>
                <a:moveTo>
                  <a:pt x="6129865" y="0"/>
                </a:moveTo>
                <a:lnTo>
                  <a:pt x="9127065" y="0"/>
                </a:lnTo>
                <a:lnTo>
                  <a:pt x="9127065" y="1993900"/>
                </a:lnTo>
                <a:lnTo>
                  <a:pt x="6129865" y="1993900"/>
                </a:lnTo>
                <a:close/>
                <a:moveTo>
                  <a:pt x="3064934" y="0"/>
                </a:moveTo>
                <a:lnTo>
                  <a:pt x="6062132" y="0"/>
                </a:lnTo>
                <a:lnTo>
                  <a:pt x="6062132" y="1993900"/>
                </a:lnTo>
                <a:lnTo>
                  <a:pt x="3064934" y="1993900"/>
                </a:lnTo>
                <a:close/>
                <a:moveTo>
                  <a:pt x="1" y="0"/>
                </a:moveTo>
                <a:lnTo>
                  <a:pt x="2997201" y="0"/>
                </a:lnTo>
                <a:lnTo>
                  <a:pt x="2997201" y="1993900"/>
                </a:lnTo>
                <a:lnTo>
                  <a:pt x="1" y="1993900"/>
                </a:lnTo>
                <a:close/>
              </a:path>
            </a:pathLst>
          </a:custGeom>
          <a:solidFill>
            <a:schemeClr val="bg1">
              <a:lumMod val="95000"/>
            </a:schemeClr>
          </a:solidFill>
        </p:spPr>
        <p:txBody>
          <a:bodyPr vert="horz" wrap="square" lIns="91440" tIns="45720" rIns="91440" bIns="45720" rtlCol="0">
            <a:no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22160925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37147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Picture Placeholder 6">
            <a:extLst>
              <a:ext uri="{FF2B5EF4-FFF2-40B4-BE49-F238E27FC236}">
                <a16:creationId xmlns:a16="http://schemas.microsoft.com/office/drawing/2014/main" id="{D9C7DFC2-3A77-4761-A9AF-98963C5CCA07}"/>
              </a:ext>
            </a:extLst>
          </p:cNvPr>
          <p:cNvSpPr>
            <a:spLocks noGrp="1"/>
          </p:cNvSpPr>
          <p:nvPr>
            <p:ph type="pic" sz="quarter" idx="14"/>
          </p:nvPr>
        </p:nvSpPr>
        <p:spPr>
          <a:xfrm>
            <a:off x="4981575" y="260350"/>
            <a:ext cx="27400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Picture Placeholder 6">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41144738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1233488"/>
            <a:ext cx="12192001" cy="439102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grpSp>
        <p:nvGrpSpPr>
          <p:cNvPr id="2" name="Group 1">
            <a:extLst>
              <a:ext uri="{FF2B5EF4-FFF2-40B4-BE49-F238E27FC236}">
                <a16:creationId xmlns:a16="http://schemas.microsoft.com/office/drawing/2014/main" id="{18F30468-CC2E-4430-88DD-81D548B988FA}"/>
              </a:ext>
            </a:extLst>
          </p:cNvPr>
          <p:cNvGrpSpPr/>
          <p:nvPr userDrawn="1"/>
        </p:nvGrpSpPr>
        <p:grpSpPr>
          <a:xfrm>
            <a:off x="371474" y="260350"/>
            <a:ext cx="644525" cy="973138"/>
            <a:chOff x="371475" y="671713"/>
            <a:chExt cx="496540" cy="836738"/>
          </a:xfrm>
        </p:grpSpPr>
        <p:sp>
          <p:nvSpPr>
            <p:cNvPr id="8" name="Rectangle 7">
              <a:extLst>
                <a:ext uri="{FF2B5EF4-FFF2-40B4-BE49-F238E27FC236}">
                  <a16:creationId xmlns:a16="http://schemas.microsoft.com/office/drawing/2014/main" id="{BF6F92E0-2218-46A5-A183-84468D9B72A2}"/>
                </a:ext>
              </a:extLst>
            </p:cNvPr>
            <p:cNvSpPr/>
            <p:nvPr userDrawn="1"/>
          </p:nvSpPr>
          <p:spPr>
            <a:xfrm>
              <a:off x="371475" y="1011911"/>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9B476586-864B-4C72-91AF-8CF8796C6DE8}"/>
                </a:ext>
              </a:extLst>
            </p:cNvPr>
            <p:cNvSpPr/>
            <p:nvPr userDrawn="1"/>
          </p:nvSpPr>
          <p:spPr>
            <a:xfrm>
              <a:off x="620587" y="671713"/>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
        <p:nvSpPr>
          <p:cNvPr id="10" name="Rectangle 9">
            <a:extLst>
              <a:ext uri="{FF2B5EF4-FFF2-40B4-BE49-F238E27FC236}">
                <a16:creationId xmlns:a16="http://schemas.microsoft.com/office/drawing/2014/main" id="{38B3D026-83A3-4D78-8B11-A20A6F47170C}"/>
              </a:ext>
            </a:extLst>
          </p:cNvPr>
          <p:cNvSpPr/>
          <p:nvPr userDrawn="1"/>
        </p:nvSpPr>
        <p:spPr>
          <a:xfrm>
            <a:off x="10795001" y="5642462"/>
            <a:ext cx="1397000" cy="12155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35995602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71FC10-F7C3-4841-A705-B83FDE093009}"/>
              </a:ext>
            </a:extLst>
          </p:cNvPr>
          <p:cNvSpPr/>
          <p:nvPr userDrawn="1"/>
        </p:nvSpPr>
        <p:spPr>
          <a:xfrm>
            <a:off x="9398000" y="0"/>
            <a:ext cx="2793999"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18957288-25D1-4D25-BECD-5A2E6A888185}"/>
              </a:ext>
            </a:extLst>
          </p:cNvPr>
          <p:cNvSpPr>
            <a:spLocks noGrp="1"/>
          </p:cNvSpPr>
          <p:nvPr>
            <p:ph type="pic" sz="quarter" idx="13"/>
          </p:nvPr>
        </p:nvSpPr>
        <p:spPr>
          <a:xfrm>
            <a:off x="0" y="260350"/>
            <a:ext cx="11891963"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Tree>
    <p:extLst>
      <p:ext uri="{BB962C8B-B14F-4D97-AF65-F5344CB8AC3E}">
        <p14:creationId xmlns:p14="http://schemas.microsoft.com/office/powerpoint/2010/main" val="103508598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2466000"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2892285"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004445"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2892284"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004445"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F36B08A9-4F2C-4D72-A755-CBF0DAD5A4FC}"/>
              </a:ext>
            </a:extLst>
          </p:cNvPr>
          <p:cNvSpPr>
            <a:spLocks noGrp="1"/>
          </p:cNvSpPr>
          <p:nvPr>
            <p:ph type="pic" sz="quarter" idx="14"/>
          </p:nvPr>
        </p:nvSpPr>
        <p:spPr>
          <a:xfrm>
            <a:off x="6151738" y="1233487"/>
            <a:ext cx="246490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8673131"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8673130"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8786099"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8786099"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961887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7063827" y="1233488"/>
            <a:ext cx="4828135"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02FAA6CD-8686-4F0E-9F34-3D74AC34027E}"/>
              </a:ext>
            </a:extLst>
          </p:cNvPr>
          <p:cNvSpPr/>
          <p:nvPr userDrawn="1"/>
        </p:nvSpPr>
        <p:spPr>
          <a:xfrm>
            <a:off x="371476" y="1233488"/>
            <a:ext cx="3210339" cy="12715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483636" y="1330963"/>
            <a:ext cx="2986019" cy="1076636"/>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Rectangle 9">
            <a:extLst>
              <a:ext uri="{FF2B5EF4-FFF2-40B4-BE49-F238E27FC236}">
                <a16:creationId xmlns:a16="http://schemas.microsoft.com/office/drawing/2014/main" id="{735AFBAA-25FF-494A-937E-3DFC5F737803}"/>
              </a:ext>
            </a:extLst>
          </p:cNvPr>
          <p:cNvSpPr/>
          <p:nvPr userDrawn="1"/>
        </p:nvSpPr>
        <p:spPr>
          <a:xfrm>
            <a:off x="371475"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483636" y="2623930"/>
            <a:ext cx="2986019" cy="3448880"/>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7CD8F79B-BFE6-4B3E-8853-5C61FDFF46D9}"/>
              </a:ext>
            </a:extLst>
          </p:cNvPr>
          <p:cNvSpPr/>
          <p:nvPr userDrawn="1"/>
        </p:nvSpPr>
        <p:spPr>
          <a:xfrm>
            <a:off x="3717652" y="1233488"/>
            <a:ext cx="3210339" cy="12715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Rectangle 12">
            <a:extLst>
              <a:ext uri="{FF2B5EF4-FFF2-40B4-BE49-F238E27FC236}">
                <a16:creationId xmlns:a16="http://schemas.microsoft.com/office/drawing/2014/main" id="{33B3569E-E4EC-433C-AFDA-E50961675D8F}"/>
              </a:ext>
            </a:extLst>
          </p:cNvPr>
          <p:cNvSpPr/>
          <p:nvPr userDrawn="1"/>
        </p:nvSpPr>
        <p:spPr>
          <a:xfrm>
            <a:off x="3717651" y="2542916"/>
            <a:ext cx="3210339" cy="365785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3830620" y="1333189"/>
            <a:ext cx="2984400" cy="1074410"/>
          </a:xfrm>
        </p:spPr>
        <p:txBody>
          <a:bodyPr anchor="ctr"/>
          <a:lstStyle>
            <a:lvl1pPr marL="0" indent="0">
              <a:buNone/>
              <a:defRPr sz="24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3830620" y="2623930"/>
            <a:ext cx="2984400" cy="3448881"/>
          </a:xfrm>
        </p:spPr>
        <p:txBody>
          <a:bodyPr>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5885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436610" y="1779589"/>
            <a:ext cx="5318781" cy="2182811"/>
          </a:xfrm>
        </p:spPr>
        <p:txBody>
          <a:bodyPr anchor="b">
            <a:normAutofit/>
          </a:bodyPr>
          <a:lstStyle>
            <a:lvl1pPr algn="ctr">
              <a:defRPr sz="5400">
                <a:solidFill>
                  <a:schemeClr val="tx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436610" y="4079083"/>
            <a:ext cx="5318781" cy="976311"/>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550443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8" name="Picture Placeholder 6">
            <a:extLst>
              <a:ext uri="{FF2B5EF4-FFF2-40B4-BE49-F238E27FC236}">
                <a16:creationId xmlns:a16="http://schemas.microsoft.com/office/drawing/2014/main" id="{39EF0319-0CF7-4AB8-BE69-FEE9B6C298FE}"/>
              </a:ext>
            </a:extLst>
          </p:cNvPr>
          <p:cNvSpPr>
            <a:spLocks noGrp="1"/>
          </p:cNvSpPr>
          <p:nvPr>
            <p:ph type="pic" sz="quarter" idx="13"/>
          </p:nvPr>
        </p:nvSpPr>
        <p:spPr>
          <a:xfrm>
            <a:off x="371475" y="1233488"/>
            <a:ext cx="11520487" cy="49672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8" y="2910543"/>
            <a:ext cx="5058000"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8" y="3523420"/>
            <a:ext cx="5058000"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895142" y="2910543"/>
            <a:ext cx="5058397"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895142" y="3523420"/>
            <a:ext cx="5058397" cy="2181641"/>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864194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DB43705-0B3F-4F77-A8BB-08EC09D36A56}"/>
              </a:ext>
            </a:extLst>
          </p:cNvPr>
          <p:cNvSpPr/>
          <p:nvPr userDrawn="1"/>
        </p:nvSpPr>
        <p:spPr>
          <a:xfrm>
            <a:off x="0" y="0"/>
            <a:ext cx="12192000" cy="21463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ctr">
              <a:defRPr>
                <a:solidFill>
                  <a:schemeClr val="bg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261797" y="3634443"/>
            <a:ext cx="5630165" cy="518457"/>
          </a:xfrm>
        </p:spPr>
        <p:txBody>
          <a:bodyPr anchor="ctr">
            <a:normAutofit/>
          </a:bodyP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261797" y="4247320"/>
            <a:ext cx="5630165"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371476" y="3634443"/>
            <a:ext cx="5582064" cy="518457"/>
          </a:xfrm>
        </p:spPr>
        <p:txBody>
          <a:bodyPr anchor="ctr"/>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371476" y="4247320"/>
            <a:ext cx="5582064" cy="1953455"/>
          </a:xfrm>
        </p:spPr>
        <p:txBody>
          <a:bodyPr>
            <a:normAutofit/>
          </a:bodyPr>
          <a:lstStyle>
            <a:lvl1pPr>
              <a:defRPr sz="1800">
                <a:solidFill>
                  <a:schemeClr val="tx1"/>
                </a:solidFill>
              </a:defRPr>
            </a:lvl1pPr>
            <a:lvl2pPr>
              <a:defRPr sz="1600">
                <a:solidFill>
                  <a:schemeClr val="tx1"/>
                </a:solidFill>
              </a:defRPr>
            </a:lvl2pPr>
            <a:lvl3pPr>
              <a:defRPr sz="1400">
                <a:solidFill>
                  <a:schemeClr val="tx1"/>
                </a:solidFill>
              </a:defRPr>
            </a:lvl3pPr>
            <a:lvl4pPr>
              <a:defRPr sz="1200">
                <a:solidFill>
                  <a:schemeClr val="tx1"/>
                </a:solidFill>
              </a:defRPr>
            </a:lvl4pPr>
            <a:lvl5pPr>
              <a:defRPr sz="12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Picture Placeholder 6">
            <a:extLst>
              <a:ext uri="{FF2B5EF4-FFF2-40B4-BE49-F238E27FC236}">
                <a16:creationId xmlns:a16="http://schemas.microsoft.com/office/drawing/2014/main" id="{16CD8AAD-701B-4F23-AB47-6FC680787135}"/>
              </a:ext>
            </a:extLst>
          </p:cNvPr>
          <p:cNvSpPr>
            <a:spLocks noGrp="1"/>
          </p:cNvSpPr>
          <p:nvPr>
            <p:ph type="pic" sz="quarter" idx="13"/>
          </p:nvPr>
        </p:nvSpPr>
        <p:spPr>
          <a:xfrm>
            <a:off x="371476" y="1593851"/>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6" name="Picture Placeholder 6">
            <a:extLst>
              <a:ext uri="{FF2B5EF4-FFF2-40B4-BE49-F238E27FC236}">
                <a16:creationId xmlns:a16="http://schemas.microsoft.com/office/drawing/2014/main" id="{2B9551A7-E41A-4D0E-925B-71270CA0F339}"/>
              </a:ext>
            </a:extLst>
          </p:cNvPr>
          <p:cNvSpPr>
            <a:spLocks noGrp="1"/>
          </p:cNvSpPr>
          <p:nvPr>
            <p:ph type="pic" sz="quarter" idx="14"/>
          </p:nvPr>
        </p:nvSpPr>
        <p:spPr>
          <a:xfrm>
            <a:off x="6281738" y="1593850"/>
            <a:ext cx="5582064" cy="19295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81542488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Comparison">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90C1024-E4C7-44C6-ADC4-870B3D482C3F}"/>
              </a:ext>
            </a:extLst>
          </p:cNvPr>
          <p:cNvSpPr/>
          <p:nvPr userDrawn="1"/>
        </p:nvSpPr>
        <p:spPr>
          <a:xfrm>
            <a:off x="6441279" y="3761720"/>
            <a:ext cx="5446800" cy="240095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DB43705-0B3F-4F77-A8BB-08EC09D36A56}"/>
              </a:ext>
            </a:extLst>
          </p:cNvPr>
          <p:cNvSpPr/>
          <p:nvPr userDrawn="1"/>
        </p:nvSpPr>
        <p:spPr>
          <a:xfrm>
            <a:off x="371474" y="1271588"/>
            <a:ext cx="5445125" cy="24009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B2BA5B3-8B1C-4C1C-B4EB-C9A8AC24AEDE}"/>
              </a:ext>
            </a:extLst>
          </p:cNvPr>
          <p:cNvSpPr>
            <a:spLocks noGrp="1"/>
          </p:cNvSpPr>
          <p:nvPr>
            <p:ph type="title"/>
          </p:nvPr>
        </p:nvSpPr>
        <p:spPr>
          <a:xfrm>
            <a:off x="371475" y="260351"/>
            <a:ext cx="11520487" cy="755649"/>
          </a:xfrm>
        </p:spPr>
        <p:txBody>
          <a:bodyPr/>
          <a:lstStyle>
            <a:lvl1pPr algn="l">
              <a:defRPr>
                <a:solidFill>
                  <a:schemeClr val="tx1"/>
                </a:solidFill>
              </a:defRPr>
            </a:lvl1pPr>
          </a:lstStyle>
          <a:p>
            <a:r>
              <a:rPr lang="en-US"/>
              <a:t>Click to edit Master title style</a:t>
            </a:r>
            <a:endParaRPr lang="en-US" dirty="0"/>
          </a:p>
        </p:txBody>
      </p:sp>
      <p:sp>
        <p:nvSpPr>
          <p:cNvPr id="9" name="Slide Number Placeholder 8">
            <a:extLst>
              <a:ext uri="{FF2B5EF4-FFF2-40B4-BE49-F238E27FC236}">
                <a16:creationId xmlns:a16="http://schemas.microsoft.com/office/drawing/2014/main" id="{6B54C622-8EF1-4AE4-AB25-19D71A5C547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5" name="Text Placeholder 4">
            <a:extLst>
              <a:ext uri="{FF2B5EF4-FFF2-40B4-BE49-F238E27FC236}">
                <a16:creationId xmlns:a16="http://schemas.microsoft.com/office/drawing/2014/main" id="{BA2A6524-3EAC-4E27-BF8E-8F87E480F902}"/>
              </a:ext>
            </a:extLst>
          </p:cNvPr>
          <p:cNvSpPr>
            <a:spLocks noGrp="1"/>
          </p:cNvSpPr>
          <p:nvPr>
            <p:ph type="body" sz="quarter" idx="3"/>
          </p:nvPr>
        </p:nvSpPr>
        <p:spPr>
          <a:xfrm>
            <a:off x="6610169" y="3956706"/>
            <a:ext cx="5109021" cy="518457"/>
          </a:xfrm>
        </p:spPr>
        <p:txBody>
          <a:bodyPr anchor="ctr">
            <a:normAutofit/>
          </a:bodyP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1FB94EC-1786-4ACB-B9A8-28216C7AB699}"/>
              </a:ext>
            </a:extLst>
          </p:cNvPr>
          <p:cNvSpPr>
            <a:spLocks noGrp="1"/>
          </p:cNvSpPr>
          <p:nvPr>
            <p:ph sz="quarter" idx="4"/>
          </p:nvPr>
        </p:nvSpPr>
        <p:spPr>
          <a:xfrm>
            <a:off x="6610169" y="4569583"/>
            <a:ext cx="5109021" cy="1412117"/>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9DA658D4-2F70-44A3-A7C3-BF6A1D7BE2A9}"/>
              </a:ext>
            </a:extLst>
          </p:cNvPr>
          <p:cNvSpPr>
            <a:spLocks noGrp="1"/>
          </p:cNvSpPr>
          <p:nvPr>
            <p:ph type="body" idx="1"/>
          </p:nvPr>
        </p:nvSpPr>
        <p:spPr>
          <a:xfrm>
            <a:off x="539836" y="1462743"/>
            <a:ext cx="5108400" cy="518457"/>
          </a:xfrm>
        </p:spPr>
        <p:txBody>
          <a:bodyPr anchor="ctr"/>
          <a:lstStyle>
            <a:lvl1pPr marL="0" indent="0">
              <a:buNone/>
              <a:defRPr sz="2000" b="1">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DF57B0C-62A3-4053-936D-9841C7D76D8B}"/>
              </a:ext>
            </a:extLst>
          </p:cNvPr>
          <p:cNvSpPr>
            <a:spLocks noGrp="1"/>
          </p:cNvSpPr>
          <p:nvPr>
            <p:ph sz="half" idx="2"/>
          </p:nvPr>
        </p:nvSpPr>
        <p:spPr>
          <a:xfrm>
            <a:off x="539836" y="2075621"/>
            <a:ext cx="5108400" cy="1391480"/>
          </a:xfrm>
        </p:spPr>
        <p:txBody>
          <a:bodyPr>
            <a:normAutofit/>
          </a:bodyPr>
          <a:lstStyle>
            <a:lvl1pPr>
              <a:defRPr sz="1600">
                <a:solidFill>
                  <a:schemeClr val="bg1"/>
                </a:solidFill>
              </a:defRPr>
            </a:lvl1pPr>
            <a:lvl2pPr>
              <a:defRPr sz="1400">
                <a:solidFill>
                  <a:schemeClr val="bg1"/>
                </a:solidFill>
              </a:defRPr>
            </a:lvl2pPr>
            <a:lvl3pPr>
              <a:defRPr sz="1200">
                <a:solidFill>
                  <a:schemeClr val="bg1"/>
                </a:solidFill>
              </a:defRPr>
            </a:lvl3pPr>
            <a:lvl4pPr>
              <a:defRPr sz="1100">
                <a:solidFill>
                  <a:schemeClr val="bg1"/>
                </a:solidFill>
              </a:defRPr>
            </a:lvl4pPr>
            <a:lvl5pPr>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6">
            <a:extLst>
              <a:ext uri="{FF2B5EF4-FFF2-40B4-BE49-F238E27FC236}">
                <a16:creationId xmlns:a16="http://schemas.microsoft.com/office/drawing/2014/main" id="{9DFBCB44-5019-402B-BEC3-12F7F5526F0E}"/>
              </a:ext>
            </a:extLst>
          </p:cNvPr>
          <p:cNvSpPr>
            <a:spLocks noGrp="1"/>
          </p:cNvSpPr>
          <p:nvPr>
            <p:ph type="pic" sz="quarter" idx="13"/>
          </p:nvPr>
        </p:nvSpPr>
        <p:spPr>
          <a:xfrm>
            <a:off x="5880101" y="1271588"/>
            <a:ext cx="60120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8" name="Picture Placeholder 6">
            <a:extLst>
              <a:ext uri="{FF2B5EF4-FFF2-40B4-BE49-F238E27FC236}">
                <a16:creationId xmlns:a16="http://schemas.microsoft.com/office/drawing/2014/main" id="{8CD826C9-080C-4638-B261-376BD8B31622}"/>
              </a:ext>
            </a:extLst>
          </p:cNvPr>
          <p:cNvSpPr>
            <a:spLocks noGrp="1"/>
          </p:cNvSpPr>
          <p:nvPr>
            <p:ph type="pic" sz="quarter" idx="14"/>
          </p:nvPr>
        </p:nvSpPr>
        <p:spPr>
          <a:xfrm>
            <a:off x="371475" y="3758268"/>
            <a:ext cx="6011800" cy="240095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56549031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1233488"/>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319837" y="2227263"/>
            <a:ext cx="5572125" cy="3973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7" name="Rectangle 6">
            <a:extLst>
              <a:ext uri="{FF2B5EF4-FFF2-40B4-BE49-F238E27FC236}">
                <a16:creationId xmlns:a16="http://schemas.microsoft.com/office/drawing/2014/main" id="{85661614-E5E5-43DF-A12A-7BE84E58EE3B}"/>
              </a:ext>
            </a:extLst>
          </p:cNvPr>
          <p:cNvSpPr/>
          <p:nvPr userDrawn="1"/>
        </p:nvSpPr>
        <p:spPr>
          <a:xfrm>
            <a:off x="371475" y="5271760"/>
            <a:ext cx="5572125" cy="92901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161B260-71A2-402A-A38D-FE2C484B7F99}"/>
              </a:ext>
            </a:extLst>
          </p:cNvPr>
          <p:cNvSpPr/>
          <p:nvPr userDrawn="1"/>
        </p:nvSpPr>
        <p:spPr>
          <a:xfrm>
            <a:off x="6319836" y="1233488"/>
            <a:ext cx="5572125" cy="9290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534987" y="5380667"/>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483348" y="1342395"/>
            <a:ext cx="5245100" cy="711200"/>
          </a:xfrm>
        </p:spPr>
        <p:txBody>
          <a:bodyPr anchor="ctr">
            <a:noAutofit/>
          </a:bodyPr>
          <a:lstStyle>
            <a:lvl1pPr marL="0" indent="0" algn="ctr">
              <a:buNone/>
              <a:defRPr sz="2400" b="1">
                <a:solidFill>
                  <a:schemeClr val="bg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28786417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451739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9" y="164210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F9F3577-4130-4F32-9302-DA8838D30560}"/>
              </a:ext>
            </a:extLst>
          </p:cNvPr>
          <p:cNvSpPr/>
          <p:nvPr userDrawn="1"/>
        </p:nvSpPr>
        <p:spPr>
          <a:xfrm>
            <a:off x="10337800" y="5122548"/>
            <a:ext cx="1854199" cy="1752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571500"/>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2429505"/>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2681869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1932303"/>
            <a:ext cx="12192000" cy="29171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647699" y="1470977"/>
            <a:ext cx="5372097" cy="383984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54748" y="1462403"/>
            <a:ext cx="5372097" cy="3856995"/>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647699" y="5451475"/>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254748" y="591502"/>
            <a:ext cx="5372096"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noProof="0"/>
              <a:t>Add your text here</a:t>
            </a:r>
          </a:p>
        </p:txBody>
      </p:sp>
      <p:grpSp>
        <p:nvGrpSpPr>
          <p:cNvPr id="14" name="Group 13">
            <a:extLst>
              <a:ext uri="{FF2B5EF4-FFF2-40B4-BE49-F238E27FC236}">
                <a16:creationId xmlns:a16="http://schemas.microsoft.com/office/drawing/2014/main" id="{AF4B4D45-80E3-42F8-B437-4182608210C3}"/>
              </a:ext>
            </a:extLst>
          </p:cNvPr>
          <p:cNvGrpSpPr/>
          <p:nvPr userDrawn="1"/>
        </p:nvGrpSpPr>
        <p:grpSpPr>
          <a:xfrm>
            <a:off x="5387974" y="422433"/>
            <a:ext cx="644525" cy="973138"/>
            <a:chOff x="371475" y="671713"/>
            <a:chExt cx="496540" cy="836738"/>
          </a:xfrm>
          <a:solidFill>
            <a:schemeClr val="accent6"/>
          </a:solidFill>
        </p:grpSpPr>
        <p:sp>
          <p:nvSpPr>
            <p:cNvPr id="15" name="Rectangle 14">
              <a:extLst>
                <a:ext uri="{FF2B5EF4-FFF2-40B4-BE49-F238E27FC236}">
                  <a16:creationId xmlns:a16="http://schemas.microsoft.com/office/drawing/2014/main" id="{D670E361-AF23-4722-9250-CCF26B3C5884}"/>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Rectangle 15">
              <a:extLst>
                <a:ext uri="{FF2B5EF4-FFF2-40B4-BE49-F238E27FC236}">
                  <a16:creationId xmlns:a16="http://schemas.microsoft.com/office/drawing/2014/main" id="{BDE16CED-9FCD-4407-99EF-FFBE689DA9F1}"/>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grpSp>
        <p:nvGrpSpPr>
          <p:cNvPr id="17" name="Group 16">
            <a:extLst>
              <a:ext uri="{FF2B5EF4-FFF2-40B4-BE49-F238E27FC236}">
                <a16:creationId xmlns:a16="http://schemas.microsoft.com/office/drawing/2014/main" id="{FA147081-5AFB-463F-B27C-7A0C4CA0573B}"/>
              </a:ext>
            </a:extLst>
          </p:cNvPr>
          <p:cNvGrpSpPr/>
          <p:nvPr userDrawn="1"/>
        </p:nvGrpSpPr>
        <p:grpSpPr>
          <a:xfrm flipH="1">
            <a:off x="6248401" y="5451475"/>
            <a:ext cx="644525" cy="973138"/>
            <a:chOff x="371475" y="671713"/>
            <a:chExt cx="496540" cy="836738"/>
          </a:xfrm>
          <a:solidFill>
            <a:schemeClr val="accent6"/>
          </a:solidFill>
        </p:grpSpPr>
        <p:sp>
          <p:nvSpPr>
            <p:cNvPr id="18" name="Rectangle 17">
              <a:extLst>
                <a:ext uri="{FF2B5EF4-FFF2-40B4-BE49-F238E27FC236}">
                  <a16:creationId xmlns:a16="http://schemas.microsoft.com/office/drawing/2014/main" id="{AE24567E-B0AE-4E55-A5FB-3019A9598162}"/>
                </a:ext>
              </a:extLst>
            </p:cNvPr>
            <p:cNvSpPr/>
            <p:nvPr userDrawn="1"/>
          </p:nvSpPr>
          <p:spPr>
            <a:xfrm>
              <a:off x="371475" y="1011911"/>
              <a:ext cx="496540" cy="4965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Rectangle 18">
              <a:extLst>
                <a:ext uri="{FF2B5EF4-FFF2-40B4-BE49-F238E27FC236}">
                  <a16:creationId xmlns:a16="http://schemas.microsoft.com/office/drawing/2014/main" id="{4918E6C0-B582-4943-9462-FE9740846585}"/>
                </a:ext>
              </a:extLst>
            </p:cNvPr>
            <p:cNvSpPr/>
            <p:nvPr userDrawn="1"/>
          </p:nvSpPr>
          <p:spPr>
            <a:xfrm>
              <a:off x="620587" y="671713"/>
              <a:ext cx="247428" cy="24742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grpSp>
    </p:spTree>
    <p:extLst>
      <p:ext uri="{BB962C8B-B14F-4D97-AF65-F5344CB8AC3E}">
        <p14:creationId xmlns:p14="http://schemas.microsoft.com/office/powerpoint/2010/main" val="4933882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0" y="0"/>
            <a:ext cx="6019200"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172201" y="0"/>
            <a:ext cx="6019799" cy="685800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30373224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565E0AE-C9AC-4E26-B4A4-DDEE620D8979}"/>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F023CF6-0A85-4867-A5CF-F75DDBC4C20A}"/>
              </a:ext>
            </a:extLst>
          </p:cNvPr>
          <p:cNvSpPr/>
          <p:nvPr userDrawn="1"/>
        </p:nvSpPr>
        <p:spPr>
          <a:xfrm>
            <a:off x="0" y="0"/>
            <a:ext cx="5372096" cy="6857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Picture Placeholder 6">
            <a:extLst>
              <a:ext uri="{FF2B5EF4-FFF2-40B4-BE49-F238E27FC236}">
                <a16:creationId xmlns:a16="http://schemas.microsoft.com/office/drawing/2014/main" id="{7E138685-E3C5-48A4-8460-3BEDDDEDA6AD}"/>
              </a:ext>
            </a:extLst>
          </p:cNvPr>
          <p:cNvSpPr>
            <a:spLocks noGrp="1"/>
          </p:cNvSpPr>
          <p:nvPr>
            <p:ph type="pic" sz="quarter" idx="13"/>
          </p:nvPr>
        </p:nvSpPr>
        <p:spPr>
          <a:xfrm>
            <a:off x="371475" y="260350"/>
            <a:ext cx="5618153"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20" name="Rectangle 19">
            <a:extLst>
              <a:ext uri="{FF2B5EF4-FFF2-40B4-BE49-F238E27FC236}">
                <a16:creationId xmlns:a16="http://schemas.microsoft.com/office/drawing/2014/main" id="{97E2F46B-C34E-40D3-9D43-BBA43EDFC924}"/>
              </a:ext>
            </a:extLst>
          </p:cNvPr>
          <p:cNvSpPr/>
          <p:nvPr userDrawn="1"/>
        </p:nvSpPr>
        <p:spPr>
          <a:xfrm>
            <a:off x="6819906" y="-18257"/>
            <a:ext cx="5372096" cy="685799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6">
            <a:extLst>
              <a:ext uri="{FF2B5EF4-FFF2-40B4-BE49-F238E27FC236}">
                <a16:creationId xmlns:a16="http://schemas.microsoft.com/office/drawing/2014/main" id="{B6811C8C-D1DA-4EE5-888B-A30D6285BA5D}"/>
              </a:ext>
            </a:extLst>
          </p:cNvPr>
          <p:cNvSpPr>
            <a:spLocks noGrp="1"/>
          </p:cNvSpPr>
          <p:nvPr>
            <p:ph type="pic" sz="quarter" idx="14"/>
          </p:nvPr>
        </p:nvSpPr>
        <p:spPr>
          <a:xfrm>
            <a:off x="6280147" y="260350"/>
            <a:ext cx="5619600" cy="6300787"/>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9" name="Text Placeholder 8">
            <a:extLst>
              <a:ext uri="{FF2B5EF4-FFF2-40B4-BE49-F238E27FC236}">
                <a16:creationId xmlns:a16="http://schemas.microsoft.com/office/drawing/2014/main" id="{B15B70BB-4776-4914-92C9-092579FD6EBE}"/>
              </a:ext>
            </a:extLst>
          </p:cNvPr>
          <p:cNvSpPr>
            <a:spLocks noGrp="1"/>
          </p:cNvSpPr>
          <p:nvPr>
            <p:ph type="body" sz="quarter" idx="15" hasCustomPrompt="1"/>
          </p:nvPr>
        </p:nvSpPr>
        <p:spPr>
          <a:xfrm>
            <a:off x="725351" y="5008563"/>
            <a:ext cx="4910400"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
        <p:nvSpPr>
          <p:cNvPr id="10" name="Text Placeholder 8">
            <a:extLst>
              <a:ext uri="{FF2B5EF4-FFF2-40B4-BE49-F238E27FC236}">
                <a16:creationId xmlns:a16="http://schemas.microsoft.com/office/drawing/2014/main" id="{58899736-796A-4B23-9534-D8784DD9A238}"/>
              </a:ext>
            </a:extLst>
          </p:cNvPr>
          <p:cNvSpPr>
            <a:spLocks noGrp="1"/>
          </p:cNvSpPr>
          <p:nvPr>
            <p:ph type="body" sz="quarter" idx="16" hasCustomPrompt="1"/>
          </p:nvPr>
        </p:nvSpPr>
        <p:spPr>
          <a:xfrm>
            <a:off x="6635593" y="5008563"/>
            <a:ext cx="4908708" cy="711200"/>
          </a:xfrm>
        </p:spPr>
        <p:txBody>
          <a:bodyPr anchor="ctr">
            <a:noAutofit/>
          </a:bodyPr>
          <a:lstStyle>
            <a:lvl1pPr marL="0" indent="0" algn="ctr">
              <a:buNone/>
              <a:defRPr sz="2400" b="1">
                <a:solidFill>
                  <a:schemeClr val="tx1"/>
                </a:solidFill>
                <a:latin typeface="+mj-lt"/>
              </a:defRPr>
            </a:lvl1pPr>
            <a:lvl2pPr marL="457200" indent="0">
              <a:buNone/>
              <a:defRPr sz="2000"/>
            </a:lvl2pPr>
            <a:lvl3pPr marL="914400" indent="0">
              <a:buNone/>
              <a:defRPr sz="1800"/>
            </a:lvl3pPr>
            <a:lvl4pPr marL="1371600" indent="0">
              <a:buNone/>
              <a:defRPr sz="1600"/>
            </a:lvl4pPr>
            <a:lvl5pPr marL="1828800" indent="0">
              <a:buNone/>
              <a:defRPr sz="1600"/>
            </a:lvl5pPr>
          </a:lstStyle>
          <a:p>
            <a:pPr lvl="0"/>
            <a:r>
              <a:rPr lang="en-US" dirty="0"/>
              <a:t>Add your text here</a:t>
            </a:r>
          </a:p>
        </p:txBody>
      </p:sp>
    </p:spTree>
    <p:extLst>
      <p:ext uri="{BB962C8B-B14F-4D97-AF65-F5344CB8AC3E}">
        <p14:creationId xmlns:p14="http://schemas.microsoft.com/office/powerpoint/2010/main" val="363371013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6E5460C4-49C1-4270-BC58-5EEBC77615CD}"/>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371475" y="1233488"/>
            <a:ext cx="2776354"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EB5BF167-B9E6-4F02-9FA8-3CA79D552F0E}"/>
              </a:ext>
            </a:extLst>
          </p:cNvPr>
          <p:cNvSpPr/>
          <p:nvPr userDrawn="1"/>
        </p:nvSpPr>
        <p:spPr>
          <a:xfrm>
            <a:off x="3286186" y="1233488"/>
            <a:ext cx="2776354" cy="496728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48694DE-D82B-49DB-8A45-D1DD4C9BCEF1}"/>
              </a:ext>
            </a:extLst>
          </p:cNvPr>
          <p:cNvSpPr/>
          <p:nvPr userDrawn="1"/>
        </p:nvSpPr>
        <p:spPr>
          <a:xfrm>
            <a:off x="6200897" y="1233488"/>
            <a:ext cx="2776354" cy="4967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407C1370-8D38-4641-8D37-30A1218A4372}"/>
              </a:ext>
            </a:extLst>
          </p:cNvPr>
          <p:cNvSpPr/>
          <p:nvPr userDrawn="1"/>
        </p:nvSpPr>
        <p:spPr>
          <a:xfrm>
            <a:off x="9115608" y="1246188"/>
            <a:ext cx="2776354" cy="496728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Connector 28">
            <a:extLst>
              <a:ext uri="{FF2B5EF4-FFF2-40B4-BE49-F238E27FC236}">
                <a16:creationId xmlns:a16="http://schemas.microsoft.com/office/drawing/2014/main" id="{CE3EDDE5-9B23-44D7-8546-0B2365B42B16}"/>
              </a:ext>
            </a:extLst>
          </p:cNvPr>
          <p:cNvCxnSpPr/>
          <p:nvPr userDrawn="1"/>
        </p:nvCxnSpPr>
        <p:spPr>
          <a:xfrm>
            <a:off x="591252"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9D259D5-D3C0-4B60-B2D9-9B6DFFD270D8}"/>
              </a:ext>
            </a:extLst>
          </p:cNvPr>
          <p:cNvCxnSpPr/>
          <p:nvPr userDrawn="1"/>
        </p:nvCxnSpPr>
        <p:spPr>
          <a:xfrm>
            <a:off x="3505963"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10C392-9E34-4640-AC70-210A1B8C47B5}"/>
              </a:ext>
            </a:extLst>
          </p:cNvPr>
          <p:cNvCxnSpPr/>
          <p:nvPr userDrawn="1"/>
        </p:nvCxnSpPr>
        <p:spPr>
          <a:xfrm>
            <a:off x="6420674"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7A92E0B-B060-48FA-A650-36894FF4B216}"/>
              </a:ext>
            </a:extLst>
          </p:cNvPr>
          <p:cNvCxnSpPr/>
          <p:nvPr userDrawn="1"/>
        </p:nvCxnSpPr>
        <p:spPr>
          <a:xfrm>
            <a:off x="9335385" y="3721100"/>
            <a:ext cx="2336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Picture Placeholder 33">
            <a:extLst>
              <a:ext uri="{FF2B5EF4-FFF2-40B4-BE49-F238E27FC236}">
                <a16:creationId xmlns:a16="http://schemas.microsoft.com/office/drawing/2014/main" id="{D9056F2B-EAFD-4A57-BB92-D14816C84DDE}"/>
              </a:ext>
            </a:extLst>
          </p:cNvPr>
          <p:cNvSpPr>
            <a:spLocks noGrp="1"/>
          </p:cNvSpPr>
          <p:nvPr>
            <p:ph type="pic" sz="quarter" idx="13"/>
          </p:nvPr>
        </p:nvSpPr>
        <p:spPr>
          <a:xfrm>
            <a:off x="876300"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5" name="Picture Placeholder 33">
            <a:extLst>
              <a:ext uri="{FF2B5EF4-FFF2-40B4-BE49-F238E27FC236}">
                <a16:creationId xmlns:a16="http://schemas.microsoft.com/office/drawing/2014/main" id="{E65006DE-F797-4019-BB72-F484F9FE7E58}"/>
              </a:ext>
            </a:extLst>
          </p:cNvPr>
          <p:cNvSpPr>
            <a:spLocks noGrp="1"/>
          </p:cNvSpPr>
          <p:nvPr>
            <p:ph type="pic" sz="quarter" idx="14"/>
          </p:nvPr>
        </p:nvSpPr>
        <p:spPr>
          <a:xfrm>
            <a:off x="3829813"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6" name="Picture Placeholder 33">
            <a:extLst>
              <a:ext uri="{FF2B5EF4-FFF2-40B4-BE49-F238E27FC236}">
                <a16:creationId xmlns:a16="http://schemas.microsoft.com/office/drawing/2014/main" id="{0947D252-5545-4406-8764-B7712464DA56}"/>
              </a:ext>
            </a:extLst>
          </p:cNvPr>
          <p:cNvSpPr>
            <a:spLocks noGrp="1"/>
          </p:cNvSpPr>
          <p:nvPr>
            <p:ph type="pic" sz="quarter" idx="15"/>
          </p:nvPr>
        </p:nvSpPr>
        <p:spPr>
          <a:xfrm>
            <a:off x="6744524" y="1739900"/>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38" name="Picture Placeholder 33">
            <a:extLst>
              <a:ext uri="{FF2B5EF4-FFF2-40B4-BE49-F238E27FC236}">
                <a16:creationId xmlns:a16="http://schemas.microsoft.com/office/drawing/2014/main" id="{DD89F80C-C1D7-4F63-BAD2-F4EE1F9A162F}"/>
              </a:ext>
            </a:extLst>
          </p:cNvPr>
          <p:cNvSpPr>
            <a:spLocks noGrp="1"/>
          </p:cNvSpPr>
          <p:nvPr>
            <p:ph type="pic" sz="quarter" idx="17"/>
          </p:nvPr>
        </p:nvSpPr>
        <p:spPr>
          <a:xfrm>
            <a:off x="9659235" y="4263232"/>
            <a:ext cx="1689100" cy="1397000"/>
          </a:xfrm>
        </p:spPr>
        <p:txBody>
          <a:bodyPr/>
          <a:lstStyle>
            <a:lvl1pPr marL="0" indent="0" algn="ctr">
              <a:buNone/>
              <a:defRPr>
                <a:solidFill>
                  <a:schemeClr val="bg1"/>
                </a:solidFill>
              </a:defRPr>
            </a:lvl1pPr>
          </a:lstStyle>
          <a:p>
            <a:r>
              <a:rPr lang="en-US"/>
              <a:t>Click icon to add picture</a:t>
            </a:r>
            <a:endParaRPr lang="en-US" dirty="0"/>
          </a:p>
        </p:txBody>
      </p:sp>
      <p:sp>
        <p:nvSpPr>
          <p:cNvPr id="40" name="Text Placeholder 39">
            <a:extLst>
              <a:ext uri="{FF2B5EF4-FFF2-40B4-BE49-F238E27FC236}">
                <a16:creationId xmlns:a16="http://schemas.microsoft.com/office/drawing/2014/main" id="{08BBFEC8-B6BE-4768-9284-26D98C06FFC4}"/>
              </a:ext>
            </a:extLst>
          </p:cNvPr>
          <p:cNvSpPr>
            <a:spLocks noGrp="1"/>
          </p:cNvSpPr>
          <p:nvPr>
            <p:ph type="body" sz="quarter" idx="18" hasCustomPrompt="1"/>
          </p:nvPr>
        </p:nvSpPr>
        <p:spPr>
          <a:xfrm>
            <a:off x="590550"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D12C79C2-427D-418B-8FFA-C27D8F2C986B}"/>
              </a:ext>
            </a:extLst>
          </p:cNvPr>
          <p:cNvSpPr>
            <a:spLocks noGrp="1"/>
          </p:cNvSpPr>
          <p:nvPr>
            <p:ph type="body" sz="quarter" idx="19" hasCustomPrompt="1"/>
          </p:nvPr>
        </p:nvSpPr>
        <p:spPr>
          <a:xfrm>
            <a:off x="3505963"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0FD568C4-A06D-4A56-B7D6-AF338F5C329A}"/>
              </a:ext>
            </a:extLst>
          </p:cNvPr>
          <p:cNvSpPr>
            <a:spLocks noGrp="1"/>
          </p:cNvSpPr>
          <p:nvPr>
            <p:ph type="body" sz="quarter" idx="20" hasCustomPrompt="1"/>
          </p:nvPr>
        </p:nvSpPr>
        <p:spPr>
          <a:xfrm>
            <a:off x="6420674" y="3949700"/>
            <a:ext cx="2336800" cy="1854200"/>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Text Placeholder 39">
            <a:extLst>
              <a:ext uri="{FF2B5EF4-FFF2-40B4-BE49-F238E27FC236}">
                <a16:creationId xmlns:a16="http://schemas.microsoft.com/office/drawing/2014/main" id="{76B41443-1233-4172-B61C-7CC516D88802}"/>
              </a:ext>
            </a:extLst>
          </p:cNvPr>
          <p:cNvSpPr>
            <a:spLocks noGrp="1"/>
          </p:cNvSpPr>
          <p:nvPr>
            <p:ph type="body" sz="quarter" idx="21" hasCustomPrompt="1"/>
          </p:nvPr>
        </p:nvSpPr>
        <p:spPr>
          <a:xfrm>
            <a:off x="9335385" y="1595835"/>
            <a:ext cx="2336800" cy="1854200"/>
          </a:xfrm>
        </p:spPr>
        <p:txBody>
          <a:bodyPr anchor="b">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108078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6B607F24-5B01-4964-9736-E876BC347E55}"/>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6168473" cy="758824"/>
          </a:xfrm>
        </p:spPr>
        <p:txBody>
          <a:bodyPr/>
          <a:lstStyle/>
          <a:p>
            <a:r>
              <a:rPr lang="en-US"/>
              <a:t>Click to edit Master title style</a:t>
            </a:r>
            <a:endParaRPr lang="en-US" dirty="0"/>
          </a:p>
        </p:txBody>
      </p:sp>
      <p:sp>
        <p:nvSpPr>
          <p:cNvPr id="24" name="Rectangle 23">
            <a:extLst>
              <a:ext uri="{FF2B5EF4-FFF2-40B4-BE49-F238E27FC236}">
                <a16:creationId xmlns:a16="http://schemas.microsoft.com/office/drawing/2014/main" id="{E2950CCA-59F9-4C47-A5BA-294E9EDCBABE}"/>
              </a:ext>
            </a:extLst>
          </p:cNvPr>
          <p:cNvSpPr/>
          <p:nvPr userDrawn="1"/>
        </p:nvSpPr>
        <p:spPr>
          <a:xfrm>
            <a:off x="6769101" y="0"/>
            <a:ext cx="2711082" cy="228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F44232AA-36A1-4A85-8868-9D12848EB106}"/>
              </a:ext>
            </a:extLst>
          </p:cNvPr>
          <p:cNvSpPr/>
          <p:nvPr userDrawn="1"/>
        </p:nvSpPr>
        <p:spPr>
          <a:xfrm>
            <a:off x="9480918" y="2286000"/>
            <a:ext cx="2711082"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B045D93-056D-486E-A634-890ECB9AF9C2}"/>
              </a:ext>
            </a:extLst>
          </p:cNvPr>
          <p:cNvSpPr/>
          <p:nvPr userDrawn="1"/>
        </p:nvSpPr>
        <p:spPr>
          <a:xfrm>
            <a:off x="6769100" y="4572000"/>
            <a:ext cx="2711082" cy="228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67CD5E4-19A9-4EFD-BBF1-2B1FBC9BB9BD}"/>
              </a:ext>
            </a:extLst>
          </p:cNvPr>
          <p:cNvSpPr/>
          <p:nvPr userDrawn="1"/>
        </p:nvSpPr>
        <p:spPr>
          <a:xfrm>
            <a:off x="9480918" y="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AA533582-AC3E-4F3B-9602-085EB97AD294}"/>
              </a:ext>
            </a:extLst>
          </p:cNvPr>
          <p:cNvSpPr/>
          <p:nvPr userDrawn="1"/>
        </p:nvSpPr>
        <p:spPr>
          <a:xfrm>
            <a:off x="6768364" y="2286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CF0B1BD9-4AC2-4549-9001-383664C7F224}"/>
              </a:ext>
            </a:extLst>
          </p:cNvPr>
          <p:cNvSpPr/>
          <p:nvPr userDrawn="1"/>
        </p:nvSpPr>
        <p:spPr>
          <a:xfrm>
            <a:off x="9480918" y="4572000"/>
            <a:ext cx="2711082" cy="2286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Isosceles Triangle 3">
            <a:extLst>
              <a:ext uri="{FF2B5EF4-FFF2-40B4-BE49-F238E27FC236}">
                <a16:creationId xmlns:a16="http://schemas.microsoft.com/office/drawing/2014/main" id="{32B2DC05-AAD7-458D-B737-BE8CCA1FFA99}"/>
              </a:ext>
            </a:extLst>
          </p:cNvPr>
          <p:cNvSpPr/>
          <p:nvPr userDrawn="1"/>
        </p:nvSpPr>
        <p:spPr>
          <a:xfrm rot="5400000">
            <a:off x="9422986" y="1050373"/>
            <a:ext cx="298174" cy="18525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Isosceles Triangle 38">
            <a:extLst>
              <a:ext uri="{FF2B5EF4-FFF2-40B4-BE49-F238E27FC236}">
                <a16:creationId xmlns:a16="http://schemas.microsoft.com/office/drawing/2014/main" id="{E423C01B-EB10-48EF-8F1C-C2A7E1923E3E}"/>
              </a:ext>
            </a:extLst>
          </p:cNvPr>
          <p:cNvSpPr/>
          <p:nvPr userDrawn="1"/>
        </p:nvSpPr>
        <p:spPr>
          <a:xfrm rot="16200000">
            <a:off x="9238100" y="3336373"/>
            <a:ext cx="298174" cy="18525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Isosceles Triangle 43">
            <a:extLst>
              <a:ext uri="{FF2B5EF4-FFF2-40B4-BE49-F238E27FC236}">
                <a16:creationId xmlns:a16="http://schemas.microsoft.com/office/drawing/2014/main" id="{BB0D5D5D-BB46-489A-A006-03E52FDA0AB6}"/>
              </a:ext>
            </a:extLst>
          </p:cNvPr>
          <p:cNvSpPr/>
          <p:nvPr userDrawn="1"/>
        </p:nvSpPr>
        <p:spPr>
          <a:xfrm rot="5400000">
            <a:off x="9422986" y="5622373"/>
            <a:ext cx="298174" cy="185254"/>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Picture Placeholder 33">
            <a:extLst>
              <a:ext uri="{FF2B5EF4-FFF2-40B4-BE49-F238E27FC236}">
                <a16:creationId xmlns:a16="http://schemas.microsoft.com/office/drawing/2014/main" id="{2D0DCA06-9544-45C9-BE22-EBB853AE757C}"/>
              </a:ext>
            </a:extLst>
          </p:cNvPr>
          <p:cNvSpPr>
            <a:spLocks noGrp="1"/>
          </p:cNvSpPr>
          <p:nvPr>
            <p:ph type="pic" sz="quarter" idx="13"/>
          </p:nvPr>
        </p:nvSpPr>
        <p:spPr>
          <a:xfrm>
            <a:off x="10133588" y="561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21403A13-F195-405D-B352-4B77969E358B}"/>
              </a:ext>
            </a:extLst>
          </p:cNvPr>
          <p:cNvSpPr>
            <a:spLocks noGrp="1"/>
          </p:cNvSpPr>
          <p:nvPr>
            <p:ph type="pic" sz="quarter" idx="14"/>
          </p:nvPr>
        </p:nvSpPr>
        <p:spPr>
          <a:xfrm>
            <a:off x="7421034" y="2847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7" name="Picture Placeholder 33">
            <a:extLst>
              <a:ext uri="{FF2B5EF4-FFF2-40B4-BE49-F238E27FC236}">
                <a16:creationId xmlns:a16="http://schemas.microsoft.com/office/drawing/2014/main" id="{390C9BE2-4328-41D9-82FB-F6FEE7026C55}"/>
              </a:ext>
            </a:extLst>
          </p:cNvPr>
          <p:cNvSpPr>
            <a:spLocks noGrp="1"/>
          </p:cNvSpPr>
          <p:nvPr>
            <p:ph type="pic" sz="quarter" idx="15"/>
          </p:nvPr>
        </p:nvSpPr>
        <p:spPr>
          <a:xfrm>
            <a:off x="10133588" y="5133678"/>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6168473" cy="562451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Text Placeholder 39">
            <a:extLst>
              <a:ext uri="{FF2B5EF4-FFF2-40B4-BE49-F238E27FC236}">
                <a16:creationId xmlns:a16="http://schemas.microsoft.com/office/drawing/2014/main" id="{1EE624A7-7FE4-44DC-B710-D995C25C9CEA}"/>
              </a:ext>
            </a:extLst>
          </p:cNvPr>
          <p:cNvSpPr>
            <a:spLocks noGrp="1"/>
          </p:cNvSpPr>
          <p:nvPr>
            <p:ph type="body" sz="quarter" idx="18" hasCustomPrompt="1"/>
          </p:nvPr>
        </p:nvSpPr>
        <p:spPr>
          <a:xfrm>
            <a:off x="6956242" y="215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8" name="Text Placeholder 39">
            <a:extLst>
              <a:ext uri="{FF2B5EF4-FFF2-40B4-BE49-F238E27FC236}">
                <a16:creationId xmlns:a16="http://schemas.microsoft.com/office/drawing/2014/main" id="{34CC27D1-7AB7-4922-81C5-41E9C01BAAE1}"/>
              </a:ext>
            </a:extLst>
          </p:cNvPr>
          <p:cNvSpPr>
            <a:spLocks noGrp="1"/>
          </p:cNvSpPr>
          <p:nvPr>
            <p:ph type="body" sz="quarter" idx="19" hasCustomPrompt="1"/>
          </p:nvPr>
        </p:nvSpPr>
        <p:spPr>
          <a:xfrm>
            <a:off x="9668059" y="2501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19" name="Text Placeholder 39">
            <a:extLst>
              <a:ext uri="{FF2B5EF4-FFF2-40B4-BE49-F238E27FC236}">
                <a16:creationId xmlns:a16="http://schemas.microsoft.com/office/drawing/2014/main" id="{03F0CFEB-33B8-47FE-BC44-44AF273543D5}"/>
              </a:ext>
            </a:extLst>
          </p:cNvPr>
          <p:cNvSpPr>
            <a:spLocks noGrp="1"/>
          </p:cNvSpPr>
          <p:nvPr>
            <p:ph type="body" sz="quarter" idx="20" hasCustomPrompt="1"/>
          </p:nvPr>
        </p:nvSpPr>
        <p:spPr>
          <a:xfrm>
            <a:off x="6956241" y="4787900"/>
            <a:ext cx="2336800" cy="1854200"/>
          </a:xfrm>
        </p:spPr>
        <p:txBody>
          <a:bodyPr anchor="ct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2014259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1A59197-7C21-44E6-8A97-DE0ABD1E6909}"/>
              </a:ext>
            </a:extLst>
          </p:cNvPr>
          <p:cNvSpPr/>
          <p:nvPr userDrawn="1"/>
        </p:nvSpPr>
        <p:spPr>
          <a:xfrm>
            <a:off x="0" y="0"/>
            <a:ext cx="6413500"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5016500" y="472281"/>
            <a:ext cx="7175500" cy="591343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p:nvPr>
        </p:nvSpPr>
        <p:spPr>
          <a:xfrm>
            <a:off x="371476" y="1779589"/>
            <a:ext cx="4416424" cy="2182811"/>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p:ph type="subTitle" idx="1"/>
          </p:nvPr>
        </p:nvSpPr>
        <p:spPr>
          <a:xfrm>
            <a:off x="371476" y="4079083"/>
            <a:ext cx="4416424" cy="976311"/>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a:extLst>
              <a:ext uri="{FF2B5EF4-FFF2-40B4-BE49-F238E27FC236}">
                <a16:creationId xmlns:a16="http://schemas.microsoft.com/office/drawing/2014/main" id="{C1626B81-8882-4179-8C3A-BEA9BBEF2A62}"/>
              </a:ext>
            </a:extLst>
          </p:cNvPr>
          <p:cNvSpPr/>
          <p:nvPr userDrawn="1"/>
        </p:nvSpPr>
        <p:spPr>
          <a:xfrm>
            <a:off x="5021263" y="368300"/>
            <a:ext cx="3159760" cy="1166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248364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5" y="1233488"/>
            <a:ext cx="11520487" cy="304975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20" name="Picture Placeholder 33">
            <a:extLst>
              <a:ext uri="{FF2B5EF4-FFF2-40B4-BE49-F238E27FC236}">
                <a16:creationId xmlns:a16="http://schemas.microsoft.com/office/drawing/2014/main" id="{917F3183-F8DC-409E-BDAF-E3190E5CC10A}"/>
              </a:ext>
            </a:extLst>
          </p:cNvPr>
          <p:cNvSpPr>
            <a:spLocks noGrp="1"/>
          </p:cNvSpPr>
          <p:nvPr>
            <p:ph type="pic" sz="quarter" idx="13"/>
          </p:nvPr>
        </p:nvSpPr>
        <p:spPr>
          <a:xfrm>
            <a:off x="1466711"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5" name="Picture Placeholder 33">
            <a:extLst>
              <a:ext uri="{FF2B5EF4-FFF2-40B4-BE49-F238E27FC236}">
                <a16:creationId xmlns:a16="http://schemas.microsoft.com/office/drawing/2014/main" id="{8DCF90EE-8A0F-46BB-A8EC-27CB7826EB0D}"/>
              </a:ext>
            </a:extLst>
          </p:cNvPr>
          <p:cNvSpPr>
            <a:spLocks noGrp="1"/>
          </p:cNvSpPr>
          <p:nvPr>
            <p:ph type="pic" sz="quarter" idx="17"/>
          </p:nvPr>
        </p:nvSpPr>
        <p:spPr>
          <a:xfrm>
            <a:off x="4108135"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6" name="Picture Placeholder 33">
            <a:extLst>
              <a:ext uri="{FF2B5EF4-FFF2-40B4-BE49-F238E27FC236}">
                <a16:creationId xmlns:a16="http://schemas.microsoft.com/office/drawing/2014/main" id="{4B6BCE84-A7A7-4701-966F-9F969C523C51}"/>
              </a:ext>
            </a:extLst>
          </p:cNvPr>
          <p:cNvSpPr>
            <a:spLocks noGrp="1"/>
          </p:cNvSpPr>
          <p:nvPr>
            <p:ph type="pic" sz="quarter" idx="18"/>
          </p:nvPr>
        </p:nvSpPr>
        <p:spPr>
          <a:xfrm>
            <a:off x="674955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27" name="Picture Placeholder 33">
            <a:extLst>
              <a:ext uri="{FF2B5EF4-FFF2-40B4-BE49-F238E27FC236}">
                <a16:creationId xmlns:a16="http://schemas.microsoft.com/office/drawing/2014/main" id="{2F810615-16AA-4D3F-93BB-1074BABE1234}"/>
              </a:ext>
            </a:extLst>
          </p:cNvPr>
          <p:cNvSpPr>
            <a:spLocks noGrp="1"/>
          </p:cNvSpPr>
          <p:nvPr>
            <p:ph type="pic" sz="quarter" idx="19"/>
          </p:nvPr>
        </p:nvSpPr>
        <p:spPr>
          <a:xfrm>
            <a:off x="9435088" y="2999731"/>
            <a:ext cx="1405742" cy="1162644"/>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9E999B4-BC91-4EF5-915C-59E58E141134}"/>
              </a:ext>
            </a:extLst>
          </p:cNvPr>
          <p:cNvSpPr/>
          <p:nvPr userDrawn="1"/>
        </p:nvSpPr>
        <p:spPr>
          <a:xfrm>
            <a:off x="979920" y="4514247"/>
            <a:ext cx="2379325" cy="16865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8E3D72D1-545E-4FA9-B18F-DBE257DA9472}"/>
              </a:ext>
            </a:extLst>
          </p:cNvPr>
          <p:cNvSpPr/>
          <p:nvPr userDrawn="1"/>
        </p:nvSpPr>
        <p:spPr>
          <a:xfrm>
            <a:off x="3621344" y="4514247"/>
            <a:ext cx="2379325" cy="16865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A1FF2C74-7F94-4D15-9530-4844CA0ABABA}"/>
              </a:ext>
            </a:extLst>
          </p:cNvPr>
          <p:cNvSpPr/>
          <p:nvPr userDrawn="1"/>
        </p:nvSpPr>
        <p:spPr>
          <a:xfrm>
            <a:off x="6262766" y="4514247"/>
            <a:ext cx="2379325" cy="168652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D65048BF-5755-467D-94DA-799CD1A9ED70}"/>
              </a:ext>
            </a:extLst>
          </p:cNvPr>
          <p:cNvSpPr/>
          <p:nvPr userDrawn="1"/>
        </p:nvSpPr>
        <p:spPr>
          <a:xfrm>
            <a:off x="8904188" y="4514247"/>
            <a:ext cx="2379325" cy="168652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 Placeholder 39">
            <a:extLst>
              <a:ext uri="{FF2B5EF4-FFF2-40B4-BE49-F238E27FC236}">
                <a16:creationId xmlns:a16="http://schemas.microsoft.com/office/drawing/2014/main" id="{3C8488B4-AC1B-43A6-A416-3F5BC72456F9}"/>
              </a:ext>
            </a:extLst>
          </p:cNvPr>
          <p:cNvSpPr>
            <a:spLocks noGrp="1"/>
          </p:cNvSpPr>
          <p:nvPr>
            <p:ph type="body" sz="quarter" idx="20" hasCustomPrompt="1"/>
          </p:nvPr>
        </p:nvSpPr>
        <p:spPr>
          <a:xfrm>
            <a:off x="1091465"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950DB978-3832-472D-9958-42D6A712EA6B}"/>
              </a:ext>
            </a:extLst>
          </p:cNvPr>
          <p:cNvSpPr>
            <a:spLocks noGrp="1"/>
          </p:cNvSpPr>
          <p:nvPr>
            <p:ph type="body" sz="quarter" idx="21" hasCustomPrompt="1"/>
          </p:nvPr>
        </p:nvSpPr>
        <p:spPr>
          <a:xfrm>
            <a:off x="3732888"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7A9C8821-D3DD-40C3-83BD-38D190405711}"/>
              </a:ext>
            </a:extLst>
          </p:cNvPr>
          <p:cNvSpPr>
            <a:spLocks noGrp="1"/>
          </p:cNvSpPr>
          <p:nvPr>
            <p:ph type="body" sz="quarter" idx="22" hasCustomPrompt="1"/>
          </p:nvPr>
        </p:nvSpPr>
        <p:spPr>
          <a:xfrm>
            <a:off x="6374310"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C3FC554A-BF67-40BD-BD4F-B2EA17BBDBC1}"/>
              </a:ext>
            </a:extLst>
          </p:cNvPr>
          <p:cNvSpPr>
            <a:spLocks noGrp="1"/>
          </p:cNvSpPr>
          <p:nvPr>
            <p:ph type="body" sz="quarter" idx="23" hasCustomPrompt="1"/>
          </p:nvPr>
        </p:nvSpPr>
        <p:spPr>
          <a:xfrm>
            <a:off x="9015732" y="4598182"/>
            <a:ext cx="2156235" cy="1330436"/>
          </a:xfrm>
        </p:spPr>
        <p:txBody>
          <a:bodyPr>
            <a:noAutofit/>
          </a:bodyPr>
          <a:lstStyle>
            <a:lvl1pPr marL="0" indent="0" algn="ctr">
              <a:buNone/>
              <a:defRPr sz="1800">
                <a:solidFill>
                  <a:schemeClr val="bg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cxnSp>
        <p:nvCxnSpPr>
          <p:cNvPr id="6" name="Straight Connector 5">
            <a:extLst>
              <a:ext uri="{FF2B5EF4-FFF2-40B4-BE49-F238E27FC236}">
                <a16:creationId xmlns:a16="http://schemas.microsoft.com/office/drawing/2014/main" id="{62ECF54D-C7AE-4FFE-A9FA-ECD663CD2A09}"/>
              </a:ext>
            </a:extLst>
          </p:cNvPr>
          <p:cNvCxnSpPr>
            <a:cxnSpLocks/>
          </p:cNvCxnSpPr>
          <p:nvPr userDrawn="1"/>
        </p:nvCxnSpPr>
        <p:spPr>
          <a:xfrm>
            <a:off x="979920" y="4357837"/>
            <a:ext cx="2379325"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7FB84BED-8481-4D23-AE06-31529215FE6C}"/>
              </a:ext>
            </a:extLst>
          </p:cNvPr>
          <p:cNvCxnSpPr>
            <a:cxnSpLocks/>
          </p:cNvCxnSpPr>
          <p:nvPr userDrawn="1"/>
        </p:nvCxnSpPr>
        <p:spPr>
          <a:xfrm>
            <a:off x="3621344" y="4357837"/>
            <a:ext cx="2379325"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A09D405-9228-4697-A91F-4E5A2B5B6512}"/>
              </a:ext>
            </a:extLst>
          </p:cNvPr>
          <p:cNvCxnSpPr>
            <a:cxnSpLocks/>
          </p:cNvCxnSpPr>
          <p:nvPr userDrawn="1"/>
        </p:nvCxnSpPr>
        <p:spPr>
          <a:xfrm>
            <a:off x="6262767" y="4357837"/>
            <a:ext cx="2379325"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45748A-37E1-4661-B50F-D1FCAF7F3088}"/>
              </a:ext>
            </a:extLst>
          </p:cNvPr>
          <p:cNvCxnSpPr>
            <a:cxnSpLocks/>
          </p:cNvCxnSpPr>
          <p:nvPr userDrawn="1"/>
        </p:nvCxnSpPr>
        <p:spPr>
          <a:xfrm>
            <a:off x="8904191" y="4357837"/>
            <a:ext cx="237932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08721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48" name="Picture Placeholder 6">
            <a:extLst>
              <a:ext uri="{FF2B5EF4-FFF2-40B4-BE49-F238E27FC236}">
                <a16:creationId xmlns:a16="http://schemas.microsoft.com/office/drawing/2014/main" id="{7E57D58E-479C-4409-8D5F-7CAC3178A771}"/>
              </a:ext>
            </a:extLst>
          </p:cNvPr>
          <p:cNvSpPr>
            <a:spLocks noGrp="1"/>
          </p:cNvSpPr>
          <p:nvPr>
            <p:ph type="pic" sz="quarter" idx="16"/>
          </p:nvPr>
        </p:nvSpPr>
        <p:spPr>
          <a:xfrm>
            <a:off x="371476" y="1233488"/>
            <a:ext cx="4140890" cy="514826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sp>
        <p:nvSpPr>
          <p:cNvPr id="18" name="Rectangle 17">
            <a:extLst>
              <a:ext uri="{FF2B5EF4-FFF2-40B4-BE49-F238E27FC236}">
                <a16:creationId xmlns:a16="http://schemas.microsoft.com/office/drawing/2014/main" id="{1DD2DC66-11E4-4714-A8DE-E8AC34D49655}"/>
              </a:ext>
            </a:extLst>
          </p:cNvPr>
          <p:cNvSpPr/>
          <p:nvPr userDrawn="1"/>
        </p:nvSpPr>
        <p:spPr>
          <a:xfrm>
            <a:off x="4615257" y="1233489"/>
            <a:ext cx="2371952" cy="514826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6748F93-9B1D-4874-A164-A654BF7D6C8C}"/>
              </a:ext>
            </a:extLst>
          </p:cNvPr>
          <p:cNvGrpSpPr/>
          <p:nvPr userDrawn="1"/>
        </p:nvGrpSpPr>
        <p:grpSpPr>
          <a:xfrm>
            <a:off x="4842107" y="2462886"/>
            <a:ext cx="1918252" cy="2689468"/>
            <a:chOff x="4790661" y="2266122"/>
            <a:chExt cx="1918252" cy="2852530"/>
          </a:xfrm>
        </p:grpSpPr>
        <p:cxnSp>
          <p:nvCxnSpPr>
            <p:cNvPr id="4" name="Straight Connector 3">
              <a:extLst>
                <a:ext uri="{FF2B5EF4-FFF2-40B4-BE49-F238E27FC236}">
                  <a16:creationId xmlns:a16="http://schemas.microsoft.com/office/drawing/2014/main" id="{4AEF10CE-C943-4C6B-9DBF-5A0E63CDC89B}"/>
                </a:ext>
              </a:extLst>
            </p:cNvPr>
            <p:cNvCxnSpPr/>
            <p:nvPr userDrawn="1"/>
          </p:nvCxnSpPr>
          <p:spPr>
            <a:xfrm>
              <a:off x="4790661" y="226612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428B198-0637-4F15-900F-6709BFE4BDEA}"/>
                </a:ext>
              </a:extLst>
            </p:cNvPr>
            <p:cNvCxnSpPr/>
            <p:nvPr userDrawn="1"/>
          </p:nvCxnSpPr>
          <p:spPr>
            <a:xfrm>
              <a:off x="4790661" y="3692387"/>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F29A1B0-F4AB-4243-979A-50FADE3330EA}"/>
                </a:ext>
              </a:extLst>
            </p:cNvPr>
            <p:cNvCxnSpPr/>
            <p:nvPr userDrawn="1"/>
          </p:nvCxnSpPr>
          <p:spPr>
            <a:xfrm>
              <a:off x="4790661" y="5118652"/>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894F998-0FDF-4CA2-802E-4FCFA7674171}"/>
              </a:ext>
            </a:extLst>
          </p:cNvPr>
          <p:cNvGrpSpPr/>
          <p:nvPr userDrawn="1"/>
        </p:nvGrpSpPr>
        <p:grpSpPr>
          <a:xfrm>
            <a:off x="7090100" y="2462886"/>
            <a:ext cx="4801862" cy="2689468"/>
            <a:chOff x="4790661" y="2266122"/>
            <a:chExt cx="1918252" cy="2852530"/>
          </a:xfrm>
        </p:grpSpPr>
        <p:cxnSp>
          <p:nvCxnSpPr>
            <p:cNvPr id="33" name="Straight Connector 32">
              <a:extLst>
                <a:ext uri="{FF2B5EF4-FFF2-40B4-BE49-F238E27FC236}">
                  <a16:creationId xmlns:a16="http://schemas.microsoft.com/office/drawing/2014/main" id="{C1F0C0C8-87C4-49FB-B35B-E937E9D0BEC5}"/>
                </a:ext>
              </a:extLst>
            </p:cNvPr>
            <p:cNvCxnSpPr/>
            <p:nvPr userDrawn="1"/>
          </p:nvCxnSpPr>
          <p:spPr>
            <a:xfrm>
              <a:off x="4790661" y="226612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57C5D3-7E33-4894-8AC3-0FD1BEB12F40}"/>
                </a:ext>
              </a:extLst>
            </p:cNvPr>
            <p:cNvCxnSpPr/>
            <p:nvPr userDrawn="1"/>
          </p:nvCxnSpPr>
          <p:spPr>
            <a:xfrm>
              <a:off x="4790661" y="3692387"/>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0BA9F8-92BF-42F0-BD46-D9B7E7422F75}"/>
                </a:ext>
              </a:extLst>
            </p:cNvPr>
            <p:cNvCxnSpPr/>
            <p:nvPr userDrawn="1"/>
          </p:nvCxnSpPr>
          <p:spPr>
            <a:xfrm>
              <a:off x="4790661" y="5118652"/>
              <a:ext cx="1918252"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7166507" y="1463643"/>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179CBA0C-6465-4209-AF3F-548A57F20CE8}"/>
              </a:ext>
            </a:extLst>
          </p:cNvPr>
          <p:cNvSpPr>
            <a:spLocks noGrp="1"/>
          </p:cNvSpPr>
          <p:nvPr>
            <p:ph type="body" sz="quarter" idx="21" hasCustomPrompt="1"/>
          </p:nvPr>
        </p:nvSpPr>
        <p:spPr>
          <a:xfrm>
            <a:off x="7166507" y="27417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99852211-6BD9-4B69-BBC9-F2181F272D23}"/>
              </a:ext>
            </a:extLst>
          </p:cNvPr>
          <p:cNvSpPr>
            <a:spLocks noGrp="1"/>
          </p:cNvSpPr>
          <p:nvPr>
            <p:ph type="body" sz="quarter" idx="22" hasCustomPrompt="1"/>
          </p:nvPr>
        </p:nvSpPr>
        <p:spPr>
          <a:xfrm>
            <a:off x="7166507" y="4069997"/>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EF11D65-7095-41D2-9630-E2EB44552E58}"/>
              </a:ext>
            </a:extLst>
          </p:cNvPr>
          <p:cNvSpPr>
            <a:spLocks noGrp="1"/>
          </p:cNvSpPr>
          <p:nvPr>
            <p:ph type="body" sz="quarter" idx="23" hasCustomPrompt="1"/>
          </p:nvPr>
        </p:nvSpPr>
        <p:spPr>
          <a:xfrm>
            <a:off x="7166507" y="5394355"/>
            <a:ext cx="4725455" cy="758822"/>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5227571" y="1437538"/>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4" name="Picture Placeholder 33">
            <a:extLst>
              <a:ext uri="{FF2B5EF4-FFF2-40B4-BE49-F238E27FC236}">
                <a16:creationId xmlns:a16="http://schemas.microsoft.com/office/drawing/2014/main" id="{9A1BE0BE-1FFD-445C-B6BA-E4A602D22112}"/>
              </a:ext>
            </a:extLst>
          </p:cNvPr>
          <p:cNvSpPr>
            <a:spLocks noGrp="1"/>
          </p:cNvSpPr>
          <p:nvPr>
            <p:ph type="pic" sz="quarter" idx="24"/>
          </p:nvPr>
        </p:nvSpPr>
        <p:spPr>
          <a:xfrm>
            <a:off x="5227571" y="27156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5" name="Picture Placeholder 33">
            <a:extLst>
              <a:ext uri="{FF2B5EF4-FFF2-40B4-BE49-F238E27FC236}">
                <a16:creationId xmlns:a16="http://schemas.microsoft.com/office/drawing/2014/main" id="{B577AF17-6C7E-48B9-B267-0874B232A710}"/>
              </a:ext>
            </a:extLst>
          </p:cNvPr>
          <p:cNvSpPr>
            <a:spLocks noGrp="1"/>
          </p:cNvSpPr>
          <p:nvPr>
            <p:ph type="pic" sz="quarter" idx="25"/>
          </p:nvPr>
        </p:nvSpPr>
        <p:spPr>
          <a:xfrm>
            <a:off x="5227571" y="4043892"/>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46" name="Picture Placeholder 33">
            <a:extLst>
              <a:ext uri="{FF2B5EF4-FFF2-40B4-BE49-F238E27FC236}">
                <a16:creationId xmlns:a16="http://schemas.microsoft.com/office/drawing/2014/main" id="{98A01AB1-3434-46C7-B1B3-90AFD4B1799F}"/>
              </a:ext>
            </a:extLst>
          </p:cNvPr>
          <p:cNvSpPr>
            <a:spLocks noGrp="1"/>
          </p:cNvSpPr>
          <p:nvPr>
            <p:ph type="pic" sz="quarter" idx="26"/>
          </p:nvPr>
        </p:nvSpPr>
        <p:spPr>
          <a:xfrm>
            <a:off x="5227571" y="5368250"/>
            <a:ext cx="1147325" cy="811033"/>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272809251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1DD2DC66-11E4-4714-A8DE-E8AC34D49655}"/>
              </a:ext>
            </a:extLst>
          </p:cNvPr>
          <p:cNvSpPr/>
          <p:nvPr userDrawn="1"/>
        </p:nvSpPr>
        <p:spPr>
          <a:xfrm>
            <a:off x="371475" y="1233488"/>
            <a:ext cx="2293200"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EAF541B1-4F4B-40BC-BF0B-B80864399D0C}"/>
              </a:ext>
            </a:extLst>
          </p:cNvPr>
          <p:cNvSpPr/>
          <p:nvPr userDrawn="1"/>
        </p:nvSpPr>
        <p:spPr>
          <a:xfrm>
            <a:off x="371475" y="3773172"/>
            <a:ext cx="2293200"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DB837A4A-8DA3-4F45-9468-2C7DE5B35803}"/>
              </a:ext>
            </a:extLst>
          </p:cNvPr>
          <p:cNvSpPr/>
          <p:nvPr userDrawn="1"/>
        </p:nvSpPr>
        <p:spPr>
          <a:xfrm>
            <a:off x="6170635" y="1233487"/>
            <a:ext cx="2294237"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39CA034F-F360-4CF5-B944-C16768254C5A}"/>
              </a:ext>
            </a:extLst>
          </p:cNvPr>
          <p:cNvSpPr/>
          <p:nvPr userDrawn="1"/>
        </p:nvSpPr>
        <p:spPr>
          <a:xfrm>
            <a:off x="6170635" y="3773171"/>
            <a:ext cx="2294237"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615473" y="1713955"/>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2" name="Rectangle 31">
            <a:extLst>
              <a:ext uri="{FF2B5EF4-FFF2-40B4-BE49-F238E27FC236}">
                <a16:creationId xmlns:a16="http://schemas.microsoft.com/office/drawing/2014/main" id="{ECA01639-D8FA-4F18-8FE5-E923F5A1BB48}"/>
              </a:ext>
            </a:extLst>
          </p:cNvPr>
          <p:cNvSpPr/>
          <p:nvPr userDrawn="1"/>
        </p:nvSpPr>
        <p:spPr>
          <a:xfrm>
            <a:off x="2730561"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AF02D09E-3C25-405E-BF24-A884A07C224A}"/>
              </a:ext>
            </a:extLst>
          </p:cNvPr>
          <p:cNvSpPr/>
          <p:nvPr userDrawn="1"/>
        </p:nvSpPr>
        <p:spPr>
          <a:xfrm>
            <a:off x="2730561"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 Placeholder 39">
            <a:extLst>
              <a:ext uri="{FF2B5EF4-FFF2-40B4-BE49-F238E27FC236}">
                <a16:creationId xmlns:a16="http://schemas.microsoft.com/office/drawing/2014/main" id="{9760B601-DCBC-47C8-95BE-A5DFCCBAD096}"/>
              </a:ext>
            </a:extLst>
          </p:cNvPr>
          <p:cNvSpPr>
            <a:spLocks noGrp="1"/>
          </p:cNvSpPr>
          <p:nvPr>
            <p:ph type="body" sz="quarter" idx="20" hasCustomPrompt="1"/>
          </p:nvPr>
        </p:nvSpPr>
        <p:spPr>
          <a:xfrm>
            <a:off x="2900245"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5" name="Text Placeholder 39">
            <a:extLst>
              <a:ext uri="{FF2B5EF4-FFF2-40B4-BE49-F238E27FC236}">
                <a16:creationId xmlns:a16="http://schemas.microsoft.com/office/drawing/2014/main" id="{33BDF68D-A417-4526-95BD-83DC0A4FA5B1}"/>
              </a:ext>
            </a:extLst>
          </p:cNvPr>
          <p:cNvSpPr>
            <a:spLocks noGrp="1"/>
          </p:cNvSpPr>
          <p:nvPr>
            <p:ph type="body" sz="quarter" idx="27" hasCustomPrompt="1"/>
          </p:nvPr>
        </p:nvSpPr>
        <p:spPr>
          <a:xfrm>
            <a:off x="2900245"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6" name="Rectangle 35">
            <a:extLst>
              <a:ext uri="{FF2B5EF4-FFF2-40B4-BE49-F238E27FC236}">
                <a16:creationId xmlns:a16="http://schemas.microsoft.com/office/drawing/2014/main" id="{1C6F0F84-9668-4EA8-A3F5-3AD5AED3EFDD}"/>
              </a:ext>
            </a:extLst>
          </p:cNvPr>
          <p:cNvSpPr/>
          <p:nvPr userDrawn="1"/>
        </p:nvSpPr>
        <p:spPr>
          <a:xfrm>
            <a:off x="8549714" y="1233488"/>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19CCCFCB-4EAD-47A3-8F4A-307EE022DD53}"/>
              </a:ext>
            </a:extLst>
          </p:cNvPr>
          <p:cNvSpPr/>
          <p:nvPr userDrawn="1"/>
        </p:nvSpPr>
        <p:spPr>
          <a:xfrm>
            <a:off x="8549714" y="3773171"/>
            <a:ext cx="3342248" cy="24276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 Placeholder 39">
            <a:extLst>
              <a:ext uri="{FF2B5EF4-FFF2-40B4-BE49-F238E27FC236}">
                <a16:creationId xmlns:a16="http://schemas.microsoft.com/office/drawing/2014/main" id="{058CD71F-A7E3-4F68-ADE3-4E6B1BAE3129}"/>
              </a:ext>
            </a:extLst>
          </p:cNvPr>
          <p:cNvSpPr>
            <a:spLocks noGrp="1"/>
          </p:cNvSpPr>
          <p:nvPr>
            <p:ph type="body" sz="quarter" idx="28" hasCustomPrompt="1"/>
          </p:nvPr>
        </p:nvSpPr>
        <p:spPr>
          <a:xfrm>
            <a:off x="8719398" y="1460126"/>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0" name="Text Placeholder 39">
            <a:extLst>
              <a:ext uri="{FF2B5EF4-FFF2-40B4-BE49-F238E27FC236}">
                <a16:creationId xmlns:a16="http://schemas.microsoft.com/office/drawing/2014/main" id="{6EC40EC2-3775-4AF2-965D-0235107D8342}"/>
              </a:ext>
            </a:extLst>
          </p:cNvPr>
          <p:cNvSpPr>
            <a:spLocks noGrp="1"/>
          </p:cNvSpPr>
          <p:nvPr>
            <p:ph type="body" sz="quarter" idx="29" hasCustomPrompt="1"/>
          </p:nvPr>
        </p:nvSpPr>
        <p:spPr>
          <a:xfrm>
            <a:off x="8719398" y="3999809"/>
            <a:ext cx="3002880" cy="1974324"/>
          </a:xfrm>
        </p:spPr>
        <p:txBody>
          <a:bodyPr anchor="ctr">
            <a:noAutofit/>
          </a:bodyPr>
          <a:lstStyle>
            <a:lvl1pPr marL="0" indent="0" algn="l">
              <a:buNone/>
              <a:defRPr sz="1800">
                <a:solidFill>
                  <a:schemeClr val="tx1"/>
                </a:solidFill>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51" name="Picture Placeholder 33">
            <a:extLst>
              <a:ext uri="{FF2B5EF4-FFF2-40B4-BE49-F238E27FC236}">
                <a16:creationId xmlns:a16="http://schemas.microsoft.com/office/drawing/2014/main" id="{F196EA03-E36C-4E2A-A82F-8FA76EC2DBFC}"/>
              </a:ext>
            </a:extLst>
          </p:cNvPr>
          <p:cNvSpPr>
            <a:spLocks noGrp="1"/>
          </p:cNvSpPr>
          <p:nvPr>
            <p:ph type="pic" sz="quarter" idx="30"/>
          </p:nvPr>
        </p:nvSpPr>
        <p:spPr>
          <a:xfrm>
            <a:off x="615473"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2" name="Picture Placeholder 33">
            <a:extLst>
              <a:ext uri="{FF2B5EF4-FFF2-40B4-BE49-F238E27FC236}">
                <a16:creationId xmlns:a16="http://schemas.microsoft.com/office/drawing/2014/main" id="{9A754FAD-4B3A-4A76-9F0D-84DA72FD822B}"/>
              </a:ext>
            </a:extLst>
          </p:cNvPr>
          <p:cNvSpPr>
            <a:spLocks noGrp="1"/>
          </p:cNvSpPr>
          <p:nvPr>
            <p:ph type="pic" sz="quarter" idx="31"/>
          </p:nvPr>
        </p:nvSpPr>
        <p:spPr>
          <a:xfrm>
            <a:off x="6415151" y="4253638"/>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53" name="Picture Placeholder 33">
            <a:extLst>
              <a:ext uri="{FF2B5EF4-FFF2-40B4-BE49-F238E27FC236}">
                <a16:creationId xmlns:a16="http://schemas.microsoft.com/office/drawing/2014/main" id="{7A45718F-1012-47C4-BF29-7462E5C6CB90}"/>
              </a:ext>
            </a:extLst>
          </p:cNvPr>
          <p:cNvSpPr>
            <a:spLocks noGrp="1"/>
          </p:cNvSpPr>
          <p:nvPr>
            <p:ph type="pic" sz="quarter" idx="32"/>
          </p:nvPr>
        </p:nvSpPr>
        <p:spPr>
          <a:xfrm>
            <a:off x="6415151" y="1713954"/>
            <a:ext cx="1805204" cy="14666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62773224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0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DD2DC66-11E4-4714-A8DE-E8AC34D49655}"/>
              </a:ext>
            </a:extLst>
          </p:cNvPr>
          <p:cNvSpPr/>
          <p:nvPr userDrawn="1"/>
        </p:nvSpPr>
        <p:spPr>
          <a:xfrm>
            <a:off x="371474" y="1660868"/>
            <a:ext cx="2686613" cy="242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8CD9ECBB-3A0A-409C-B1C0-C8F4C3087894}"/>
              </a:ext>
            </a:extLst>
          </p:cNvPr>
          <p:cNvSpPr/>
          <p:nvPr userDrawn="1"/>
        </p:nvSpPr>
        <p:spPr>
          <a:xfrm>
            <a:off x="3316099" y="1660868"/>
            <a:ext cx="2686613" cy="242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FB4FA2C-0414-484D-95CD-C5E17E33E238}"/>
              </a:ext>
            </a:extLst>
          </p:cNvPr>
          <p:cNvSpPr/>
          <p:nvPr userDrawn="1"/>
        </p:nvSpPr>
        <p:spPr>
          <a:xfrm>
            <a:off x="6260723" y="1660868"/>
            <a:ext cx="2686613" cy="242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8D0DE753-6478-4950-8F99-15952FCB6521}"/>
              </a:ext>
            </a:extLst>
          </p:cNvPr>
          <p:cNvSpPr/>
          <p:nvPr userDrawn="1"/>
        </p:nvSpPr>
        <p:spPr>
          <a:xfrm>
            <a:off x="9205348" y="1660868"/>
            <a:ext cx="2686613" cy="24276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761485"/>
            <a:ext cx="2494721" cy="2226366"/>
          </a:xfrm>
        </p:spPr>
        <p:txBody>
          <a:bodyPr>
            <a:normAutofit/>
          </a:bodyPr>
          <a:lstStyle>
            <a:lvl1pPr marL="0" indent="0" algn="ctr">
              <a:buNone/>
              <a:defRPr sz="1600">
                <a:solidFill>
                  <a:schemeClr val="bg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371474" y="4302782"/>
            <a:ext cx="2686613" cy="666781"/>
          </a:xfrm>
        </p:spPr>
        <p:txBody>
          <a:bodyPr anchor="t">
            <a:noAutofit/>
          </a:bodyPr>
          <a:lstStyle>
            <a:lvl1pPr marL="0" indent="0" algn="ctr">
              <a:buNone/>
              <a:defRPr sz="2000" b="1">
                <a:solidFill>
                  <a:schemeClr val="accent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371474"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316099" y="4302782"/>
            <a:ext cx="2686613" cy="666781"/>
          </a:xfrm>
        </p:spPr>
        <p:txBody>
          <a:bodyPr anchor="t">
            <a:noAutofit/>
          </a:bodyPr>
          <a:lstStyle>
            <a:lvl1pPr marL="0" indent="0" algn="ctr">
              <a:buNone/>
              <a:defRPr sz="2000" b="1">
                <a:solidFill>
                  <a:schemeClr val="accent2"/>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316099"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260723" y="4302782"/>
            <a:ext cx="2686613" cy="666781"/>
          </a:xfrm>
        </p:spPr>
        <p:txBody>
          <a:bodyPr anchor="t">
            <a:noAutofit/>
          </a:bodyPr>
          <a:lstStyle>
            <a:lvl1pPr marL="0" indent="0" algn="ctr">
              <a:buNone/>
              <a:defRPr sz="2000" b="1">
                <a:solidFill>
                  <a:schemeClr val="accent4"/>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260723"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205350" y="4302782"/>
            <a:ext cx="2686613" cy="666781"/>
          </a:xfrm>
        </p:spPr>
        <p:txBody>
          <a:bodyPr anchor="t">
            <a:noAutofit/>
          </a:bodyPr>
          <a:lstStyle>
            <a:lvl1pPr marL="0" indent="0" algn="ctr">
              <a:buNone/>
              <a:defRPr sz="2000" b="1">
                <a:solidFill>
                  <a:schemeClr val="accent6"/>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205350" y="5058156"/>
            <a:ext cx="2686613" cy="666781"/>
          </a:xfrm>
        </p:spPr>
        <p:txBody>
          <a:bodyPr anchor="t">
            <a:noAutofit/>
          </a:bodyPr>
          <a:lstStyle>
            <a:lvl1pPr marL="0" indent="0" algn="ctr">
              <a:buNone/>
              <a:defRPr sz="1600" b="0">
                <a:solidFill>
                  <a:schemeClr val="tx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188473430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1_Title Only">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B81E01-55F6-44A7-8ACB-B172EA0F9FB3}"/>
              </a:ext>
            </a:extLst>
          </p:cNvPr>
          <p:cNvSpPr/>
          <p:nvPr userDrawn="1"/>
        </p:nvSpPr>
        <p:spPr>
          <a:xfrm>
            <a:off x="467420" y="3895002"/>
            <a:ext cx="2494721" cy="2067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FAD85DF7-0BE8-4B88-98A1-F5062CDAA964}"/>
              </a:ext>
            </a:extLst>
          </p:cNvPr>
          <p:cNvSpPr/>
          <p:nvPr userDrawn="1"/>
        </p:nvSpPr>
        <p:spPr>
          <a:xfrm>
            <a:off x="3412044" y="3895002"/>
            <a:ext cx="2494721" cy="20672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F69394C-95D0-4D10-A34D-A35EF27D2806}"/>
              </a:ext>
            </a:extLst>
          </p:cNvPr>
          <p:cNvSpPr/>
          <p:nvPr userDrawn="1"/>
        </p:nvSpPr>
        <p:spPr>
          <a:xfrm>
            <a:off x="6356668" y="3895002"/>
            <a:ext cx="2494721" cy="20672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86DBF753-694A-4503-A33B-73C09E8EE3A5}"/>
              </a:ext>
            </a:extLst>
          </p:cNvPr>
          <p:cNvSpPr/>
          <p:nvPr userDrawn="1"/>
        </p:nvSpPr>
        <p:spPr>
          <a:xfrm>
            <a:off x="9301294" y="3895002"/>
            <a:ext cx="2494721" cy="206723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Picture Placeholder 33">
            <a:extLst>
              <a:ext uri="{FF2B5EF4-FFF2-40B4-BE49-F238E27FC236}">
                <a16:creationId xmlns:a16="http://schemas.microsoft.com/office/drawing/2014/main" id="{1644FD94-AD03-4C4F-A1A5-085DD8F56646}"/>
              </a:ext>
            </a:extLst>
          </p:cNvPr>
          <p:cNvSpPr>
            <a:spLocks noGrp="1"/>
          </p:cNvSpPr>
          <p:nvPr>
            <p:ph type="pic" sz="quarter" idx="13"/>
          </p:nvPr>
        </p:nvSpPr>
        <p:spPr>
          <a:xfrm>
            <a:off x="467420"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8" name="Picture Placeholder 33">
            <a:extLst>
              <a:ext uri="{FF2B5EF4-FFF2-40B4-BE49-F238E27FC236}">
                <a16:creationId xmlns:a16="http://schemas.microsoft.com/office/drawing/2014/main" id="{85BB27A3-DB87-46F4-8CA4-3C04A088E787}"/>
              </a:ext>
            </a:extLst>
          </p:cNvPr>
          <p:cNvSpPr>
            <a:spLocks noGrp="1"/>
          </p:cNvSpPr>
          <p:nvPr>
            <p:ph type="pic" sz="quarter" idx="21"/>
          </p:nvPr>
        </p:nvSpPr>
        <p:spPr>
          <a:xfrm>
            <a:off x="3412045"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29" name="Picture Placeholder 33">
            <a:extLst>
              <a:ext uri="{FF2B5EF4-FFF2-40B4-BE49-F238E27FC236}">
                <a16:creationId xmlns:a16="http://schemas.microsoft.com/office/drawing/2014/main" id="{F356E399-83ED-4937-A1CC-F591866C0E8C}"/>
              </a:ext>
            </a:extLst>
          </p:cNvPr>
          <p:cNvSpPr>
            <a:spLocks noGrp="1"/>
          </p:cNvSpPr>
          <p:nvPr>
            <p:ph type="pic" sz="quarter" idx="22"/>
          </p:nvPr>
        </p:nvSpPr>
        <p:spPr>
          <a:xfrm>
            <a:off x="6356669"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0" name="Picture Placeholder 33">
            <a:extLst>
              <a:ext uri="{FF2B5EF4-FFF2-40B4-BE49-F238E27FC236}">
                <a16:creationId xmlns:a16="http://schemas.microsoft.com/office/drawing/2014/main" id="{0967254B-CF1D-4F0D-A7F6-EC4E117B7509}"/>
              </a:ext>
            </a:extLst>
          </p:cNvPr>
          <p:cNvSpPr>
            <a:spLocks noGrp="1"/>
          </p:cNvSpPr>
          <p:nvPr>
            <p:ph type="pic" sz="quarter" idx="23"/>
          </p:nvPr>
        </p:nvSpPr>
        <p:spPr>
          <a:xfrm>
            <a:off x="9301294" y="1522949"/>
            <a:ext cx="2494721" cy="2226366"/>
          </a:xfrm>
        </p:spPr>
        <p:txBody>
          <a:bodyPr>
            <a:normAutofit/>
          </a:bodyPr>
          <a:lstStyle>
            <a:lvl1pPr marL="0" indent="0" algn="ctr">
              <a:buNone/>
              <a:defRPr sz="1600">
                <a:solidFill>
                  <a:schemeClr val="tx1"/>
                </a:solidFill>
              </a:defRPr>
            </a:lvl1pPr>
          </a:lstStyle>
          <a:p>
            <a:r>
              <a:rPr lang="en-US"/>
              <a:t>Click icon to add picture</a:t>
            </a:r>
            <a:endParaRPr lang="en-US" dirty="0"/>
          </a:p>
        </p:txBody>
      </p:sp>
      <p:sp>
        <p:nvSpPr>
          <p:cNvPr id="31" name="Text Placeholder 39">
            <a:extLst>
              <a:ext uri="{FF2B5EF4-FFF2-40B4-BE49-F238E27FC236}">
                <a16:creationId xmlns:a16="http://schemas.microsoft.com/office/drawing/2014/main" id="{0CEF6C35-6F7B-43AD-9E4D-44C2F8A7DFAC}"/>
              </a:ext>
            </a:extLst>
          </p:cNvPr>
          <p:cNvSpPr>
            <a:spLocks noGrp="1"/>
          </p:cNvSpPr>
          <p:nvPr>
            <p:ph type="body" sz="quarter" idx="20" hasCustomPrompt="1"/>
          </p:nvPr>
        </p:nvSpPr>
        <p:spPr>
          <a:xfrm>
            <a:off x="604610"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3" name="Text Placeholder 39">
            <a:extLst>
              <a:ext uri="{FF2B5EF4-FFF2-40B4-BE49-F238E27FC236}">
                <a16:creationId xmlns:a16="http://schemas.microsoft.com/office/drawing/2014/main" id="{44EF032C-161A-4C58-B624-66488C255E1F}"/>
              </a:ext>
            </a:extLst>
          </p:cNvPr>
          <p:cNvSpPr>
            <a:spLocks noGrp="1"/>
          </p:cNvSpPr>
          <p:nvPr>
            <p:ph type="body" sz="quarter" idx="24" hasCustomPrompt="1"/>
          </p:nvPr>
        </p:nvSpPr>
        <p:spPr>
          <a:xfrm>
            <a:off x="604610"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7" name="Text Placeholder 39">
            <a:extLst>
              <a:ext uri="{FF2B5EF4-FFF2-40B4-BE49-F238E27FC236}">
                <a16:creationId xmlns:a16="http://schemas.microsoft.com/office/drawing/2014/main" id="{ACF86334-F4A8-4CCD-944F-524700CD8386}"/>
              </a:ext>
            </a:extLst>
          </p:cNvPr>
          <p:cNvSpPr>
            <a:spLocks noGrp="1"/>
          </p:cNvSpPr>
          <p:nvPr>
            <p:ph type="body" sz="quarter" idx="25" hasCustomPrompt="1"/>
          </p:nvPr>
        </p:nvSpPr>
        <p:spPr>
          <a:xfrm>
            <a:off x="3549235"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38" name="Text Placeholder 39">
            <a:extLst>
              <a:ext uri="{FF2B5EF4-FFF2-40B4-BE49-F238E27FC236}">
                <a16:creationId xmlns:a16="http://schemas.microsoft.com/office/drawing/2014/main" id="{135B4AC9-821C-4D70-8A4A-1992394DE432}"/>
              </a:ext>
            </a:extLst>
          </p:cNvPr>
          <p:cNvSpPr>
            <a:spLocks noGrp="1"/>
          </p:cNvSpPr>
          <p:nvPr>
            <p:ph type="body" sz="quarter" idx="26" hasCustomPrompt="1"/>
          </p:nvPr>
        </p:nvSpPr>
        <p:spPr>
          <a:xfrm>
            <a:off x="3549235"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0" name="Text Placeholder 39">
            <a:extLst>
              <a:ext uri="{FF2B5EF4-FFF2-40B4-BE49-F238E27FC236}">
                <a16:creationId xmlns:a16="http://schemas.microsoft.com/office/drawing/2014/main" id="{D2CF516C-7598-43D3-95E9-5633F8F4469B}"/>
              </a:ext>
            </a:extLst>
          </p:cNvPr>
          <p:cNvSpPr>
            <a:spLocks noGrp="1"/>
          </p:cNvSpPr>
          <p:nvPr>
            <p:ph type="body" sz="quarter" idx="27" hasCustomPrompt="1"/>
          </p:nvPr>
        </p:nvSpPr>
        <p:spPr>
          <a:xfrm>
            <a:off x="6493859"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1" name="Text Placeholder 39">
            <a:extLst>
              <a:ext uri="{FF2B5EF4-FFF2-40B4-BE49-F238E27FC236}">
                <a16:creationId xmlns:a16="http://schemas.microsoft.com/office/drawing/2014/main" id="{12A6084C-5383-4EFC-8D49-33C5B61E6492}"/>
              </a:ext>
            </a:extLst>
          </p:cNvPr>
          <p:cNvSpPr>
            <a:spLocks noGrp="1"/>
          </p:cNvSpPr>
          <p:nvPr>
            <p:ph type="body" sz="quarter" idx="28" hasCustomPrompt="1"/>
          </p:nvPr>
        </p:nvSpPr>
        <p:spPr>
          <a:xfrm>
            <a:off x="6493859"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2" name="Text Placeholder 39">
            <a:extLst>
              <a:ext uri="{FF2B5EF4-FFF2-40B4-BE49-F238E27FC236}">
                <a16:creationId xmlns:a16="http://schemas.microsoft.com/office/drawing/2014/main" id="{EFC5493B-D3CF-41B9-A996-7FBE932504B8}"/>
              </a:ext>
            </a:extLst>
          </p:cNvPr>
          <p:cNvSpPr>
            <a:spLocks noGrp="1"/>
          </p:cNvSpPr>
          <p:nvPr>
            <p:ph type="body" sz="quarter" idx="29" hasCustomPrompt="1"/>
          </p:nvPr>
        </p:nvSpPr>
        <p:spPr>
          <a:xfrm>
            <a:off x="9438486" y="4123880"/>
            <a:ext cx="2220341" cy="666781"/>
          </a:xfrm>
        </p:spPr>
        <p:txBody>
          <a:bodyPr anchor="t">
            <a:noAutofit/>
          </a:bodyPr>
          <a:lstStyle>
            <a:lvl1pPr marL="0" indent="0" algn="ctr">
              <a:buNone/>
              <a:defRPr sz="2000" b="1">
                <a:solidFill>
                  <a:schemeClr val="bg1"/>
                </a:solidFill>
                <a:latin typeface="+mj-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
        <p:nvSpPr>
          <p:cNvPr id="44" name="Text Placeholder 39">
            <a:extLst>
              <a:ext uri="{FF2B5EF4-FFF2-40B4-BE49-F238E27FC236}">
                <a16:creationId xmlns:a16="http://schemas.microsoft.com/office/drawing/2014/main" id="{33A98F60-C169-44C1-9654-2239C9C1F29A}"/>
              </a:ext>
            </a:extLst>
          </p:cNvPr>
          <p:cNvSpPr>
            <a:spLocks noGrp="1"/>
          </p:cNvSpPr>
          <p:nvPr>
            <p:ph type="body" sz="quarter" idx="30" hasCustomPrompt="1"/>
          </p:nvPr>
        </p:nvSpPr>
        <p:spPr>
          <a:xfrm>
            <a:off x="9438486" y="4879254"/>
            <a:ext cx="2220341" cy="666781"/>
          </a:xfrm>
        </p:spPr>
        <p:txBody>
          <a:bodyPr anchor="t">
            <a:noAutofit/>
          </a:bodyPr>
          <a:lstStyle>
            <a:lvl1pPr marL="0" indent="0" algn="ctr">
              <a:buNone/>
              <a:defRPr sz="1600" b="0">
                <a:solidFill>
                  <a:schemeClr val="bg1"/>
                </a:solidFill>
                <a:latin typeface="+mn-lt"/>
              </a:defRPr>
            </a:lvl1pPr>
            <a:lvl2pPr marL="457200" indent="0">
              <a:buNone/>
              <a:defRPr sz="1600">
                <a:solidFill>
                  <a:schemeClr val="bg1"/>
                </a:solidFill>
              </a:defRPr>
            </a:lvl2pPr>
            <a:lvl3pPr marL="914400" indent="0">
              <a:buNone/>
              <a:defRPr sz="1400">
                <a:solidFill>
                  <a:schemeClr val="bg1"/>
                </a:solidFill>
              </a:defRPr>
            </a:lvl3pPr>
            <a:lvl4pPr marL="1371600" indent="0">
              <a:buNone/>
              <a:defRPr sz="1200">
                <a:solidFill>
                  <a:schemeClr val="bg1"/>
                </a:solidFill>
              </a:defRPr>
            </a:lvl4pPr>
            <a:lvl5pPr marL="1828800" indent="0">
              <a:buNone/>
              <a:defRPr sz="1200">
                <a:solidFill>
                  <a:schemeClr val="bg1"/>
                </a:solidFill>
              </a:defRPr>
            </a:lvl5pPr>
          </a:lstStyle>
          <a:p>
            <a:pPr lvl="0"/>
            <a:r>
              <a:rPr lang="en-US" dirty="0"/>
              <a:t>Add your text here</a:t>
            </a:r>
          </a:p>
        </p:txBody>
      </p:sp>
    </p:spTree>
    <p:extLst>
      <p:ext uri="{BB962C8B-B14F-4D97-AF65-F5344CB8AC3E}">
        <p14:creationId xmlns:p14="http://schemas.microsoft.com/office/powerpoint/2010/main" val="5653828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4900613" y="1233488"/>
            <a:ext cx="6991350" cy="4967287"/>
          </a:xfrm>
        </p:spPr>
        <p:txBody>
          <a:bodyPr>
            <a:normAutofit/>
          </a:bodyPr>
          <a:lstStyle>
            <a:lvl1pPr marL="0" indent="0" algn="ctr">
              <a:buNone/>
              <a:defRPr sz="2000"/>
            </a:lvl1pPr>
          </a:lstStyle>
          <a:p>
            <a:r>
              <a:rPr lang="en-US"/>
              <a:t>Click icon to add chart</a:t>
            </a:r>
            <a:endParaRPr lang="en-US" dirty="0"/>
          </a:p>
        </p:txBody>
      </p:sp>
      <p:sp>
        <p:nvSpPr>
          <p:cNvPr id="25" name="Rectangle 24">
            <a:extLst>
              <a:ext uri="{FF2B5EF4-FFF2-40B4-BE49-F238E27FC236}">
                <a16:creationId xmlns:a16="http://schemas.microsoft.com/office/drawing/2014/main" id="{D928258E-48B5-471F-BC61-B45FB2CA51BA}"/>
              </a:ext>
            </a:extLst>
          </p:cNvPr>
          <p:cNvSpPr/>
          <p:nvPr userDrawn="1"/>
        </p:nvSpPr>
        <p:spPr>
          <a:xfrm>
            <a:off x="371474" y="1233488"/>
            <a:ext cx="4419187" cy="49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5">
            <a:extLst>
              <a:ext uri="{FF2B5EF4-FFF2-40B4-BE49-F238E27FC236}">
                <a16:creationId xmlns:a16="http://schemas.microsoft.com/office/drawing/2014/main" id="{9867FAC3-5109-4D5D-8105-FC48313396C4}"/>
              </a:ext>
            </a:extLst>
          </p:cNvPr>
          <p:cNvSpPr>
            <a:spLocks noGrp="1"/>
          </p:cNvSpPr>
          <p:nvPr>
            <p:ph type="body" sz="quarter" idx="14"/>
          </p:nvPr>
        </p:nvSpPr>
        <p:spPr>
          <a:xfrm>
            <a:off x="546100" y="1450975"/>
            <a:ext cx="4065588" cy="4552950"/>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96796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11520488" cy="4967287"/>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258952979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71475" y="1233488"/>
            <a:ext cx="7450621" cy="4967287"/>
          </a:xfrm>
        </p:spPr>
        <p:txBody>
          <a:bodyPr>
            <a:normAutofit/>
          </a:bodyPr>
          <a:lstStyle>
            <a:lvl1pPr marL="0" indent="0" algn="ctr">
              <a:buNone/>
              <a:defRPr sz="2000"/>
            </a:lvl1pPr>
          </a:lstStyle>
          <a:p>
            <a:r>
              <a:rPr lang="en-US"/>
              <a:t>Click icon to add chart</a:t>
            </a:r>
            <a:endParaRPr lang="en-US" dirty="0"/>
          </a:p>
        </p:txBody>
      </p:sp>
      <p:sp>
        <p:nvSpPr>
          <p:cNvPr id="5" name="Picture Placeholder 4">
            <a:extLst>
              <a:ext uri="{FF2B5EF4-FFF2-40B4-BE49-F238E27FC236}">
                <a16:creationId xmlns:a16="http://schemas.microsoft.com/office/drawing/2014/main" id="{F1D1D3DC-359F-47D3-A498-6E5DEF615BD3}"/>
              </a:ext>
            </a:extLst>
          </p:cNvPr>
          <p:cNvSpPr>
            <a:spLocks noGrp="1"/>
          </p:cNvSpPr>
          <p:nvPr>
            <p:ph type="pic" sz="quarter" idx="14"/>
          </p:nvPr>
        </p:nvSpPr>
        <p:spPr>
          <a:xfrm>
            <a:off x="7940675" y="1233488"/>
            <a:ext cx="3951288" cy="4967287"/>
          </a:xfrm>
        </p:spPr>
        <p:txBody>
          <a:bodyPr>
            <a:normAutofit/>
          </a:bodyPr>
          <a:lstStyle>
            <a:lvl1pPr marL="0" indent="0" algn="ctr">
              <a:buNone/>
              <a:defRPr sz="2000"/>
            </a:lvl1pPr>
          </a:lstStyle>
          <a:p>
            <a:r>
              <a:rPr lang="en-US"/>
              <a:t>Click icon to add picture</a:t>
            </a:r>
            <a:endParaRPr lang="en-US" dirty="0"/>
          </a:p>
        </p:txBody>
      </p:sp>
    </p:spTree>
    <p:extLst>
      <p:ext uri="{BB962C8B-B14F-4D97-AF65-F5344CB8AC3E}">
        <p14:creationId xmlns:p14="http://schemas.microsoft.com/office/powerpoint/2010/main" val="38405930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381415" y="1233488"/>
            <a:ext cx="5512490" cy="4967287"/>
          </a:xfrm>
        </p:spPr>
        <p:txBody>
          <a:bodyPr>
            <a:normAutofit/>
          </a:bodyPr>
          <a:lstStyle>
            <a:lvl1pPr marL="0" indent="0" algn="ctr">
              <a:buNone/>
              <a:defRPr sz="2000"/>
            </a:lvl1pPr>
          </a:lstStyle>
          <a:p>
            <a:r>
              <a:rPr lang="en-US"/>
              <a:t>Click icon to add chart</a:t>
            </a:r>
            <a:endParaRPr lang="en-US" dirty="0"/>
          </a:p>
        </p:txBody>
      </p:sp>
      <p:sp>
        <p:nvSpPr>
          <p:cNvPr id="7" name="Chart Placeholder 3">
            <a:extLst>
              <a:ext uri="{FF2B5EF4-FFF2-40B4-BE49-F238E27FC236}">
                <a16:creationId xmlns:a16="http://schemas.microsoft.com/office/drawing/2014/main" id="{6750280A-6976-42F9-B984-8601DD1972DC}"/>
              </a:ext>
            </a:extLst>
          </p:cNvPr>
          <p:cNvSpPr>
            <a:spLocks noGrp="1"/>
          </p:cNvSpPr>
          <p:nvPr>
            <p:ph type="chart" sz="quarter" idx="14"/>
          </p:nvPr>
        </p:nvSpPr>
        <p:spPr>
          <a:xfrm>
            <a:off x="6379473" y="1233488"/>
            <a:ext cx="5512490" cy="4967287"/>
          </a:xfrm>
        </p:spPr>
        <p:txBody>
          <a:bodyPr>
            <a:normAutofit/>
          </a:bodyPr>
          <a:lstStyle>
            <a:lvl1pPr marL="0" indent="0" algn="ctr">
              <a:buNone/>
              <a:defRPr sz="2000"/>
            </a:lvl1pPr>
          </a:lstStyle>
          <a:p>
            <a:r>
              <a:rPr lang="en-US"/>
              <a:t>Click icon to add chart</a:t>
            </a:r>
            <a:endParaRPr lang="en-US" dirty="0"/>
          </a:p>
        </p:txBody>
      </p:sp>
      <p:cxnSp>
        <p:nvCxnSpPr>
          <p:cNvPr id="6" name="Straight Connector 5">
            <a:extLst>
              <a:ext uri="{FF2B5EF4-FFF2-40B4-BE49-F238E27FC236}">
                <a16:creationId xmlns:a16="http://schemas.microsoft.com/office/drawing/2014/main" id="{5E63221D-DF23-4F80-AB42-A74C1B1CB425}"/>
              </a:ext>
            </a:extLst>
          </p:cNvPr>
          <p:cNvCxnSpPr/>
          <p:nvPr userDrawn="1"/>
        </p:nvCxnSpPr>
        <p:spPr>
          <a:xfrm>
            <a:off x="6125817" y="1233488"/>
            <a:ext cx="0" cy="49672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957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B3C88-F13B-4B5F-920D-B4EFFAA592E5}"/>
              </a:ext>
            </a:extLst>
          </p:cNvPr>
          <p:cNvSpPr>
            <a:spLocks noGrp="1"/>
          </p:cNvSpPr>
          <p:nvPr>
            <p:ph type="title"/>
          </p:nvPr>
        </p:nvSpPr>
        <p:spPr>
          <a:xfrm>
            <a:off x="371475" y="260351"/>
            <a:ext cx="11520488" cy="758824"/>
          </a:xfrm>
        </p:spPr>
        <p:txBody>
          <a:bodyPr/>
          <a:lstStyle/>
          <a:p>
            <a:r>
              <a:rPr lang="en-US"/>
              <a:t>Click to edit Master title style</a:t>
            </a:r>
            <a:endParaRPr lang="en-US" dirty="0"/>
          </a:p>
        </p:txBody>
      </p:sp>
      <p:sp>
        <p:nvSpPr>
          <p:cNvPr id="17" name="Slide Number Placeholder 4">
            <a:extLst>
              <a:ext uri="{FF2B5EF4-FFF2-40B4-BE49-F238E27FC236}">
                <a16:creationId xmlns:a16="http://schemas.microsoft.com/office/drawing/2014/main" id="{76336E3A-55EE-4423-B1AA-7489CA988813}"/>
              </a:ext>
            </a:extLst>
          </p:cNvPr>
          <p:cNvSpPr>
            <a:spLocks noGrp="1"/>
          </p:cNvSpPr>
          <p:nvPr>
            <p:ph type="sldNum" sz="quarter" idx="12"/>
          </p:nvPr>
        </p:nvSpPr>
        <p:spPr>
          <a:xfrm>
            <a:off x="11518900" y="6581978"/>
            <a:ext cx="373062" cy="206104"/>
          </a:xfrm>
        </p:spPr>
        <p:txBody>
          <a:bodyPr/>
          <a:lstStyle/>
          <a:p>
            <a:fld id="{03DC2DEF-D2FE-4B45-ABA4-9F153FD1C98A}" type="slidenum">
              <a:rPr lang="en-US" smtClean="0"/>
              <a:t>‹#›</a:t>
            </a:fld>
            <a:endParaRPr lang="en-US" dirty="0"/>
          </a:p>
        </p:txBody>
      </p:sp>
      <p:cxnSp>
        <p:nvCxnSpPr>
          <p:cNvPr id="24" name="Straight Connector 23">
            <a:extLst>
              <a:ext uri="{FF2B5EF4-FFF2-40B4-BE49-F238E27FC236}">
                <a16:creationId xmlns:a16="http://schemas.microsoft.com/office/drawing/2014/main" id="{0C61EA57-B8EA-4589-A9DD-E25F300D5AFD}"/>
              </a:ext>
            </a:extLst>
          </p:cNvPr>
          <p:cNvCxnSpPr/>
          <p:nvPr userDrawn="1"/>
        </p:nvCxnSpPr>
        <p:spPr>
          <a:xfrm>
            <a:off x="4790661" y="6917634"/>
            <a:ext cx="191825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Chart Placeholder 3">
            <a:extLst>
              <a:ext uri="{FF2B5EF4-FFF2-40B4-BE49-F238E27FC236}">
                <a16:creationId xmlns:a16="http://schemas.microsoft.com/office/drawing/2014/main" id="{56084AEC-DB39-4367-A213-BB2FE4AD38BE}"/>
              </a:ext>
            </a:extLst>
          </p:cNvPr>
          <p:cNvSpPr>
            <a:spLocks noGrp="1"/>
          </p:cNvSpPr>
          <p:nvPr>
            <p:ph type="chart" sz="quarter" idx="13"/>
          </p:nvPr>
        </p:nvSpPr>
        <p:spPr>
          <a:xfrm>
            <a:off x="510622" y="1362696"/>
            <a:ext cx="5552246" cy="2294899"/>
          </a:xfrm>
        </p:spPr>
        <p:txBody>
          <a:bodyPr>
            <a:normAutofit/>
          </a:bodyPr>
          <a:lstStyle>
            <a:lvl1pPr marL="0" indent="0" algn="ctr">
              <a:buNone/>
              <a:defRPr sz="2000"/>
            </a:lvl1pPr>
          </a:lstStyle>
          <a:p>
            <a:r>
              <a:rPr lang="en-US"/>
              <a:t>Click icon to add chart</a:t>
            </a:r>
            <a:endParaRPr lang="en-US" dirty="0"/>
          </a:p>
        </p:txBody>
      </p:sp>
      <p:sp>
        <p:nvSpPr>
          <p:cNvPr id="9" name="Chart Placeholder 3">
            <a:extLst>
              <a:ext uri="{FF2B5EF4-FFF2-40B4-BE49-F238E27FC236}">
                <a16:creationId xmlns:a16="http://schemas.microsoft.com/office/drawing/2014/main" id="{3CC4F2FB-E360-40E2-BDA5-455EB243C216}"/>
              </a:ext>
            </a:extLst>
          </p:cNvPr>
          <p:cNvSpPr>
            <a:spLocks noGrp="1"/>
          </p:cNvSpPr>
          <p:nvPr>
            <p:ph type="chart" sz="quarter" idx="14"/>
          </p:nvPr>
        </p:nvSpPr>
        <p:spPr>
          <a:xfrm>
            <a:off x="500682" y="3781218"/>
            <a:ext cx="5552246" cy="2294899"/>
          </a:xfrm>
        </p:spPr>
        <p:txBody>
          <a:bodyPr>
            <a:normAutofit/>
          </a:bodyPr>
          <a:lstStyle>
            <a:lvl1pPr marL="0" indent="0" algn="ctr">
              <a:buNone/>
              <a:defRPr sz="2000"/>
            </a:lvl1pPr>
          </a:lstStyle>
          <a:p>
            <a:r>
              <a:rPr lang="en-US"/>
              <a:t>Click icon to add chart</a:t>
            </a:r>
            <a:endParaRPr lang="en-US" dirty="0"/>
          </a:p>
        </p:txBody>
      </p:sp>
      <p:sp>
        <p:nvSpPr>
          <p:cNvPr id="10" name="Chart Placeholder 3">
            <a:extLst>
              <a:ext uri="{FF2B5EF4-FFF2-40B4-BE49-F238E27FC236}">
                <a16:creationId xmlns:a16="http://schemas.microsoft.com/office/drawing/2014/main" id="{6373EAFD-6648-4861-97FB-A3961B86C814}"/>
              </a:ext>
            </a:extLst>
          </p:cNvPr>
          <p:cNvSpPr>
            <a:spLocks noGrp="1"/>
          </p:cNvSpPr>
          <p:nvPr>
            <p:ph type="chart" sz="quarter" idx="15"/>
          </p:nvPr>
        </p:nvSpPr>
        <p:spPr>
          <a:xfrm>
            <a:off x="6208643" y="1367561"/>
            <a:ext cx="5552246" cy="2294899"/>
          </a:xfrm>
        </p:spPr>
        <p:txBody>
          <a:bodyPr>
            <a:normAutofit/>
          </a:bodyPr>
          <a:lstStyle>
            <a:lvl1pPr marL="0" indent="0" algn="ctr">
              <a:buNone/>
              <a:defRPr sz="2000"/>
            </a:lvl1pPr>
          </a:lstStyle>
          <a:p>
            <a:r>
              <a:rPr lang="en-US"/>
              <a:t>Click icon to add chart</a:t>
            </a:r>
            <a:endParaRPr lang="en-US" dirty="0"/>
          </a:p>
        </p:txBody>
      </p:sp>
      <p:sp>
        <p:nvSpPr>
          <p:cNvPr id="11" name="Chart Placeholder 3">
            <a:extLst>
              <a:ext uri="{FF2B5EF4-FFF2-40B4-BE49-F238E27FC236}">
                <a16:creationId xmlns:a16="http://schemas.microsoft.com/office/drawing/2014/main" id="{CF0E102C-57E1-46ED-BE41-21C356F42BAD}"/>
              </a:ext>
            </a:extLst>
          </p:cNvPr>
          <p:cNvSpPr>
            <a:spLocks noGrp="1"/>
          </p:cNvSpPr>
          <p:nvPr>
            <p:ph type="chart" sz="quarter" idx="16"/>
          </p:nvPr>
        </p:nvSpPr>
        <p:spPr>
          <a:xfrm>
            <a:off x="6198703" y="3786083"/>
            <a:ext cx="5552246" cy="2294899"/>
          </a:xfrm>
        </p:spPr>
        <p:txBody>
          <a:bodyPr>
            <a:normAutofit/>
          </a:bodyPr>
          <a:lstStyle>
            <a:lvl1pPr marL="0" indent="0" algn="ctr">
              <a:buNone/>
              <a:defRPr sz="2000"/>
            </a:lvl1pPr>
          </a:lstStyle>
          <a:p>
            <a:r>
              <a:rPr lang="en-US"/>
              <a:t>Click icon to add chart</a:t>
            </a:r>
            <a:endParaRPr lang="en-US" dirty="0"/>
          </a:p>
        </p:txBody>
      </p:sp>
    </p:spTree>
    <p:extLst>
      <p:ext uri="{BB962C8B-B14F-4D97-AF65-F5344CB8AC3E}">
        <p14:creationId xmlns:p14="http://schemas.microsoft.com/office/powerpoint/2010/main" val="10208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17DDCC-4521-4225-8F36-D4B39128409A}"/>
              </a:ext>
            </a:extLst>
          </p:cNvPr>
          <p:cNvSpPr/>
          <p:nvPr userDrawn="1"/>
        </p:nvSpPr>
        <p:spPr>
          <a:xfrm>
            <a:off x="8991600" y="3965574"/>
            <a:ext cx="3200400" cy="289242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B16570C8-2343-4B74-AF97-DC7CE5D92865}"/>
              </a:ext>
            </a:extLst>
          </p:cNvPr>
          <p:cNvSpPr/>
          <p:nvPr userDrawn="1"/>
        </p:nvSpPr>
        <p:spPr>
          <a:xfrm>
            <a:off x="0" y="0"/>
            <a:ext cx="3200400" cy="289242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userDrawn="1">
            <p:ph type="pic" sz="quarter" idx="10"/>
          </p:nvPr>
        </p:nvSpPr>
        <p:spPr>
          <a:xfrm>
            <a:off x="371476" y="278606"/>
            <a:ext cx="11520487" cy="3150394"/>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14" name="Rectangle 13">
            <a:extLst>
              <a:ext uri="{FF2B5EF4-FFF2-40B4-BE49-F238E27FC236}">
                <a16:creationId xmlns:a16="http://schemas.microsoft.com/office/drawing/2014/main" id="{40B27536-7968-45BB-9FA8-DF1A47A47827}"/>
              </a:ext>
            </a:extLst>
          </p:cNvPr>
          <p:cNvSpPr/>
          <p:nvPr userDrawn="1"/>
        </p:nvSpPr>
        <p:spPr>
          <a:xfrm>
            <a:off x="371476" y="3429000"/>
            <a:ext cx="11520487" cy="2771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userDrawn="1">
            <p:ph type="ctrTitle"/>
          </p:nvPr>
        </p:nvSpPr>
        <p:spPr>
          <a:xfrm>
            <a:off x="1510507" y="3886201"/>
            <a:ext cx="9242424" cy="1104900"/>
          </a:xfrm>
        </p:spPr>
        <p:txBody>
          <a:bodyPr anchor="ctr">
            <a:normAutofit/>
          </a:bodyPr>
          <a:lstStyle>
            <a:lvl1pPr algn="ctr">
              <a:defRPr sz="5400">
                <a:solidFill>
                  <a:schemeClr val="accent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A951C9A4-8764-4CB3-AC26-C957C0E84BCD}"/>
              </a:ext>
            </a:extLst>
          </p:cNvPr>
          <p:cNvSpPr>
            <a:spLocks noGrp="1"/>
          </p:cNvSpPr>
          <p:nvPr userDrawn="1">
            <p:ph type="subTitle" idx="1"/>
          </p:nvPr>
        </p:nvSpPr>
        <p:spPr>
          <a:xfrm>
            <a:off x="1510507" y="5130801"/>
            <a:ext cx="9242424" cy="53340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283791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6607FB0-0FB2-41FD-B334-74C7B05B8CEE}"/>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Picture Placeholder 8">
            <a:extLst>
              <a:ext uri="{FF2B5EF4-FFF2-40B4-BE49-F238E27FC236}">
                <a16:creationId xmlns:a16="http://schemas.microsoft.com/office/drawing/2014/main" id="{2D02598E-521E-41CD-B068-134834CFF4FF}"/>
              </a:ext>
            </a:extLst>
          </p:cNvPr>
          <p:cNvSpPr>
            <a:spLocks noGrp="1"/>
          </p:cNvSpPr>
          <p:nvPr>
            <p:ph type="pic" sz="quarter" idx="10"/>
          </p:nvPr>
        </p:nvSpPr>
        <p:spPr>
          <a:xfrm>
            <a:off x="0" y="0"/>
            <a:ext cx="12192000" cy="6857999"/>
          </a:xfrm>
          <a:solidFill>
            <a:schemeClr val="bg1">
              <a:lumMod val="95000"/>
            </a:schemeClr>
          </a:solidFill>
        </p:spPr>
        <p:txBody>
          <a:bodyPr>
            <a:normAutofit/>
          </a:bodyPr>
          <a:lstStyle>
            <a:lvl1pPr marL="0" indent="0"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4E8B51C6-9166-4F67-995A-396809E6533C}"/>
              </a:ext>
            </a:extLst>
          </p:cNvPr>
          <p:cNvSpPr>
            <a:spLocks noGrp="1"/>
          </p:cNvSpPr>
          <p:nvPr>
            <p:ph type="ctrTitle" hasCustomPrompt="1"/>
          </p:nvPr>
        </p:nvSpPr>
        <p:spPr>
          <a:xfrm>
            <a:off x="1727201" y="2337595"/>
            <a:ext cx="8737600" cy="2182811"/>
          </a:xfrm>
        </p:spPr>
        <p:txBody>
          <a:bodyPr anchor="ctr">
            <a:normAutofit/>
          </a:bodyPr>
          <a:lstStyle>
            <a:lvl1pPr algn="ctr">
              <a:defRPr sz="11500">
                <a:solidFill>
                  <a:schemeClr val="tx1"/>
                </a:solidFill>
              </a:defRPr>
            </a:lvl1pPr>
          </a:lstStyle>
          <a:p>
            <a:r>
              <a:rPr lang="en-US" dirty="0"/>
              <a:t>Thank You</a:t>
            </a:r>
          </a:p>
        </p:txBody>
      </p:sp>
    </p:spTree>
    <p:extLst>
      <p:ext uri="{BB962C8B-B14F-4D97-AF65-F5344CB8AC3E}">
        <p14:creationId xmlns:p14="http://schemas.microsoft.com/office/powerpoint/2010/main" val="275753809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C3DD3-9184-4434-93FC-DDB3E5B532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302458-F7EC-4A75-A897-E73CF8028E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D31584-D229-4F6C-BA8E-36782FDA8D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382B7AE8-665C-4FF6-B292-B525984D93C4}"/>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390318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ACFC-0D65-4857-AAEE-904747F38A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594C5E-E06C-488C-AC82-331C53B94F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4EC8C27-FA57-408C-8D6B-844D81BC83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7" name="Slide Number Placeholder 6">
            <a:extLst>
              <a:ext uri="{FF2B5EF4-FFF2-40B4-BE49-F238E27FC236}">
                <a16:creationId xmlns:a16="http://schemas.microsoft.com/office/drawing/2014/main" id="{E468A18F-96D4-4F1F-BF6B-EDFACBF8D67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1803416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Tree>
    <p:extLst>
      <p:ext uri="{BB962C8B-B14F-4D97-AF65-F5344CB8AC3E}">
        <p14:creationId xmlns:p14="http://schemas.microsoft.com/office/powerpoint/2010/main" val="84979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9C071DB-1B6B-4FC3-A099-12F35734D22D}"/>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5768407-2D97-4F4F-8CB8-4D3668680B64}"/>
              </a:ext>
            </a:extLst>
          </p:cNvPr>
          <p:cNvSpPr/>
          <p:nvPr userDrawn="1"/>
        </p:nvSpPr>
        <p:spPr>
          <a:xfrm>
            <a:off x="371475" y="1460501"/>
            <a:ext cx="5724525" cy="474027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noFill/>
              </a:ln>
            </a:endParaRPr>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1244600" y="260351"/>
            <a:ext cx="9702800" cy="973137"/>
          </a:xfrm>
        </p:spPr>
        <p:txBody>
          <a:bodyPr>
            <a:normAutofit/>
          </a:bodyPr>
          <a:lstStyle>
            <a:lvl1pPr algn="ct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546100" y="1638299"/>
            <a:ext cx="5346700" cy="4381501"/>
          </a:xfrm>
        </p:spPr>
        <p:txBody>
          <a:bodyPr>
            <a:normAutofit/>
          </a:bodyPr>
          <a:lstStyle>
            <a:lvl1pP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7" name="Picture Placeholder 6">
            <a:extLst>
              <a:ext uri="{FF2B5EF4-FFF2-40B4-BE49-F238E27FC236}">
                <a16:creationId xmlns:a16="http://schemas.microsoft.com/office/drawing/2014/main" id="{6D4AFEBD-46AA-4A09-AD19-CDD123811A47}"/>
              </a:ext>
            </a:extLst>
          </p:cNvPr>
          <p:cNvSpPr>
            <a:spLocks noGrp="1"/>
          </p:cNvSpPr>
          <p:nvPr>
            <p:ph type="pic" sz="quarter" idx="13"/>
          </p:nvPr>
        </p:nvSpPr>
        <p:spPr>
          <a:xfrm>
            <a:off x="6096000" y="1460501"/>
            <a:ext cx="5795963" cy="4740274"/>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3377171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260351"/>
            <a:ext cx="5495926" cy="2138362"/>
          </a:xfrm>
        </p:spPr>
        <p:txBody>
          <a:bodyPr anchor="b">
            <a:noAutofit/>
          </a:bodyPr>
          <a:lstStyle>
            <a:lvl1pPr>
              <a:defRPr sz="5400"/>
            </a:lvl1pPr>
          </a:lstStyle>
          <a:p>
            <a:r>
              <a:rPr lang="en-US" noProof="0"/>
              <a:t>Click to edit Master title style</a:t>
            </a:r>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2603500"/>
            <a:ext cx="5495926" cy="357346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noProof="0" smtClean="0"/>
              <a:t>‹#›</a:t>
            </a:fld>
            <a:endParaRPr lang="en-US" noProof="0" dirty="0"/>
          </a:p>
        </p:txBody>
      </p:sp>
      <p:sp>
        <p:nvSpPr>
          <p:cNvPr id="5" name="Picture Placeholder 1">
            <a:extLst>
              <a:ext uri="{FF2B5EF4-FFF2-40B4-BE49-F238E27FC236}">
                <a16:creationId xmlns:a16="http://schemas.microsoft.com/office/drawing/2014/main" id="{08C777B1-9A90-4B1E-A6AE-9339286077EB}"/>
              </a:ext>
            </a:extLst>
          </p:cNvPr>
          <p:cNvSpPr>
            <a:spLocks noGrp="1"/>
          </p:cNvSpPr>
          <p:nvPr>
            <p:ph type="pic" sz="quarter" idx="10" hasCustomPrompt="1"/>
          </p:nvPr>
        </p:nvSpPr>
        <p:spPr>
          <a:xfrm>
            <a:off x="9191224" y="637283"/>
            <a:ext cx="2692800" cy="278254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7" name="Picture Placeholder 2">
            <a:extLst>
              <a:ext uri="{FF2B5EF4-FFF2-40B4-BE49-F238E27FC236}">
                <a16:creationId xmlns:a16="http://schemas.microsoft.com/office/drawing/2014/main" id="{0FEA994A-8056-4F3D-9365-B6A362A93EE3}"/>
              </a:ext>
            </a:extLst>
          </p:cNvPr>
          <p:cNvSpPr>
            <a:spLocks noGrp="1"/>
          </p:cNvSpPr>
          <p:nvPr>
            <p:ph type="pic" sz="quarter" idx="11" hasCustomPrompt="1"/>
          </p:nvPr>
        </p:nvSpPr>
        <p:spPr>
          <a:xfrm>
            <a:off x="6498424" y="3430043"/>
            <a:ext cx="2692800" cy="2772320"/>
          </a:xfrm>
          <a:custGeom>
            <a:avLst/>
            <a:gdLst>
              <a:gd name="connsiteX0" fmla="*/ 0 w 2692800"/>
              <a:gd name="connsiteY0" fmla="*/ 0 h 2693640"/>
              <a:gd name="connsiteX1" fmla="*/ 2692800 w 2692800"/>
              <a:gd name="connsiteY1" fmla="*/ 0 h 2693640"/>
              <a:gd name="connsiteX2" fmla="*/ 2692800 w 2692800"/>
              <a:gd name="connsiteY2" fmla="*/ 2693640 h 2693640"/>
              <a:gd name="connsiteX3" fmla="*/ 0 w 2692800"/>
              <a:gd name="connsiteY3" fmla="*/ 2693640 h 2693640"/>
            </a:gdLst>
            <a:ahLst/>
            <a:cxnLst>
              <a:cxn ang="0">
                <a:pos x="connsiteX0" y="connsiteY0"/>
              </a:cxn>
              <a:cxn ang="0">
                <a:pos x="connsiteX1" y="connsiteY1"/>
              </a:cxn>
              <a:cxn ang="0">
                <a:pos x="connsiteX2" y="connsiteY2"/>
              </a:cxn>
              <a:cxn ang="0">
                <a:pos x="connsiteX3" y="connsiteY3"/>
              </a:cxn>
            </a:cxnLst>
            <a:rect l="l" t="t" r="r" b="b"/>
            <a:pathLst>
              <a:path w="2692800" h="2693640">
                <a:moveTo>
                  <a:pt x="0" y="0"/>
                </a:moveTo>
                <a:lnTo>
                  <a:pt x="2692800" y="0"/>
                </a:lnTo>
                <a:lnTo>
                  <a:pt x="2692800" y="2693640"/>
                </a:lnTo>
                <a:lnTo>
                  <a:pt x="0" y="2693640"/>
                </a:lnTo>
                <a:close/>
              </a:path>
            </a:pathLst>
          </a:custGeom>
          <a:solidFill>
            <a:schemeClr val="bg1">
              <a:lumMod val="95000"/>
            </a:schemeClr>
          </a:solidFill>
        </p:spPr>
        <p:txBody>
          <a:bodyPr vert="horz" lIns="91440" tIns="45720" rIns="91440" bIns="45720" rtlCol="0">
            <a:normAutofit/>
          </a:bodyPr>
          <a:lstStyle>
            <a:lvl1pPr>
              <a:defRPr lang="en-ID" sz="1800" dirty="0"/>
            </a:lvl1pPr>
          </a:lstStyle>
          <a:p>
            <a:pPr marL="0" lvl="0" indent="0" algn="ctr">
              <a:buNone/>
            </a:pPr>
            <a:r>
              <a:rPr lang="en-US" noProof="0" dirty="0"/>
              <a:t>Add Image Here</a:t>
            </a:r>
          </a:p>
        </p:txBody>
      </p:sp>
      <p:sp>
        <p:nvSpPr>
          <p:cNvPr id="9" name="Rectangle 8">
            <a:extLst>
              <a:ext uri="{FF2B5EF4-FFF2-40B4-BE49-F238E27FC236}">
                <a16:creationId xmlns:a16="http://schemas.microsoft.com/office/drawing/2014/main" id="{E429E334-587D-4420-9285-C2A5F494582B}"/>
              </a:ext>
            </a:extLst>
          </p:cNvPr>
          <p:cNvSpPr/>
          <p:nvPr userDrawn="1"/>
        </p:nvSpPr>
        <p:spPr>
          <a:xfrm>
            <a:off x="9289522" y="3527226"/>
            <a:ext cx="1248102" cy="1248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F7BD4601-EF26-4D7C-8CB6-95488F17575B}"/>
              </a:ext>
            </a:extLst>
          </p:cNvPr>
          <p:cNvSpPr/>
          <p:nvPr userDrawn="1"/>
        </p:nvSpPr>
        <p:spPr>
          <a:xfrm>
            <a:off x="8621786" y="2848323"/>
            <a:ext cx="496540" cy="49654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91949C41-2679-4E9D-A28C-F0C979F5702B}"/>
              </a:ext>
            </a:extLst>
          </p:cNvPr>
          <p:cNvSpPr/>
          <p:nvPr userDrawn="1"/>
        </p:nvSpPr>
        <p:spPr>
          <a:xfrm>
            <a:off x="8870898" y="2508125"/>
            <a:ext cx="247428" cy="24742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3454B05D-55FD-4118-B899-4095FF50870D}"/>
              </a:ext>
            </a:extLst>
          </p:cNvPr>
          <p:cNvSpPr/>
          <p:nvPr userDrawn="1"/>
        </p:nvSpPr>
        <p:spPr>
          <a:xfrm>
            <a:off x="0" y="933450"/>
            <a:ext cx="300037" cy="14652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440533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4C5F727-FA73-47F4-8647-79441AA996E3}"/>
              </a:ext>
            </a:extLst>
          </p:cNvPr>
          <p:cNvSpPr/>
          <p:nvPr userDrawn="1"/>
        </p:nvSpPr>
        <p:spPr>
          <a:xfrm>
            <a:off x="0" y="0"/>
            <a:ext cx="12192000" cy="6381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4FD2F3-3119-48E2-B464-A93E23C5A607}"/>
              </a:ext>
            </a:extLst>
          </p:cNvPr>
          <p:cNvSpPr>
            <a:spLocks noGrp="1"/>
          </p:cNvSpPr>
          <p:nvPr>
            <p:ph type="title"/>
          </p:nvPr>
        </p:nvSpPr>
        <p:spPr>
          <a:xfrm>
            <a:off x="371476" y="1016000"/>
            <a:ext cx="3997324" cy="2501899"/>
          </a:xfrm>
        </p:spPr>
        <p:txBody>
          <a:bodyPr anchor="b">
            <a:no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CE87C6E-3441-429B-A81D-87F8344C068B}"/>
              </a:ext>
            </a:extLst>
          </p:cNvPr>
          <p:cNvSpPr>
            <a:spLocks noGrp="1"/>
          </p:cNvSpPr>
          <p:nvPr>
            <p:ph idx="1"/>
          </p:nvPr>
        </p:nvSpPr>
        <p:spPr>
          <a:xfrm>
            <a:off x="371475" y="3619500"/>
            <a:ext cx="3997325" cy="2557463"/>
          </a:xfrm>
        </p:spPr>
        <p:txBody>
          <a:bodyPr>
            <a:normAutofit/>
          </a:bodyPr>
          <a:lstStyle>
            <a:lvl1pPr>
              <a:defRPr sz="2000"/>
            </a:lvl1pPr>
            <a:lvl2pPr>
              <a:defRPr sz="1800"/>
            </a:lvl2pPr>
            <a:lvl3pPr>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FC8ECDD1-1369-42FD-BD19-6797742A154C}"/>
              </a:ext>
            </a:extLst>
          </p:cNvPr>
          <p:cNvSpPr>
            <a:spLocks noGrp="1"/>
          </p:cNvSpPr>
          <p:nvPr>
            <p:ph type="sldNum" sz="quarter" idx="12"/>
          </p:nvPr>
        </p:nvSpPr>
        <p:spPr/>
        <p:txBody>
          <a:bodyPr/>
          <a:lstStyle/>
          <a:p>
            <a:fld id="{03DC2DEF-D2FE-4B45-ABA4-9F153FD1C98A}" type="slidenum">
              <a:rPr lang="en-US" smtClean="0"/>
              <a:t>‹#›</a:t>
            </a:fld>
            <a:endParaRPr lang="en-US" dirty="0"/>
          </a:p>
        </p:txBody>
      </p:sp>
      <p:sp>
        <p:nvSpPr>
          <p:cNvPr id="13" name="Picture Placeholder 6">
            <a:extLst>
              <a:ext uri="{FF2B5EF4-FFF2-40B4-BE49-F238E27FC236}">
                <a16:creationId xmlns:a16="http://schemas.microsoft.com/office/drawing/2014/main" id="{9303FD92-1AC4-4708-B13E-C97E00210D2E}"/>
              </a:ext>
            </a:extLst>
          </p:cNvPr>
          <p:cNvSpPr>
            <a:spLocks noGrp="1"/>
          </p:cNvSpPr>
          <p:nvPr>
            <p:ph type="pic" sz="quarter" idx="13"/>
          </p:nvPr>
        </p:nvSpPr>
        <p:spPr>
          <a:xfrm>
            <a:off x="4902201" y="619125"/>
            <a:ext cx="3454400" cy="5581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4" name="Picture Placeholder 6">
            <a:extLst>
              <a:ext uri="{FF2B5EF4-FFF2-40B4-BE49-F238E27FC236}">
                <a16:creationId xmlns:a16="http://schemas.microsoft.com/office/drawing/2014/main" id="{F6824EBC-CC6E-4D5A-B85A-DAC55ACE8533}"/>
              </a:ext>
            </a:extLst>
          </p:cNvPr>
          <p:cNvSpPr>
            <a:spLocks noGrp="1"/>
          </p:cNvSpPr>
          <p:nvPr>
            <p:ph type="pic" sz="quarter" idx="14"/>
          </p:nvPr>
        </p:nvSpPr>
        <p:spPr>
          <a:xfrm>
            <a:off x="8432801" y="260351"/>
            <a:ext cx="3454400" cy="558164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a:t>Click icon to add picture</a:t>
            </a:r>
            <a:endParaRPr lang="en-US" dirty="0"/>
          </a:p>
        </p:txBody>
      </p:sp>
      <p:sp>
        <p:nvSpPr>
          <p:cNvPr id="15" name="Rectangle 14">
            <a:extLst>
              <a:ext uri="{FF2B5EF4-FFF2-40B4-BE49-F238E27FC236}">
                <a16:creationId xmlns:a16="http://schemas.microsoft.com/office/drawing/2014/main" id="{43661888-890D-4E0C-8076-65EDFDB7DE27}"/>
              </a:ext>
            </a:extLst>
          </p:cNvPr>
          <p:cNvSpPr/>
          <p:nvPr userDrawn="1"/>
        </p:nvSpPr>
        <p:spPr>
          <a:xfrm>
            <a:off x="8432801" y="5842000"/>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AE48EF9-5BAF-4BD7-A6BE-866C0307B69F}"/>
              </a:ext>
            </a:extLst>
          </p:cNvPr>
          <p:cNvSpPr/>
          <p:nvPr userDrawn="1"/>
        </p:nvSpPr>
        <p:spPr>
          <a:xfrm>
            <a:off x="4902201" y="239509"/>
            <a:ext cx="3459162" cy="3587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8D4A5F4-99AC-4FB3-8A59-AB8D7B4FC7D7}"/>
              </a:ext>
            </a:extLst>
          </p:cNvPr>
          <p:cNvSpPr/>
          <p:nvPr userDrawn="1"/>
        </p:nvSpPr>
        <p:spPr>
          <a:xfrm>
            <a:off x="0" y="1384300"/>
            <a:ext cx="177800" cy="4457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4013615"/>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0060ACE-E228-45FD-83E3-FF4D1CCF705F}"/>
              </a:ext>
            </a:extLst>
          </p:cNvPr>
          <p:cNvSpPr>
            <a:spLocks noGrp="1"/>
          </p:cNvSpPr>
          <p:nvPr>
            <p:ph type="title"/>
          </p:nvPr>
        </p:nvSpPr>
        <p:spPr>
          <a:xfrm>
            <a:off x="371475" y="260351"/>
            <a:ext cx="11520487" cy="7588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88AF9FF-2A4E-41E6-956B-69BC625CC9A4}"/>
              </a:ext>
            </a:extLst>
          </p:cNvPr>
          <p:cNvSpPr>
            <a:spLocks noGrp="1"/>
          </p:cNvSpPr>
          <p:nvPr>
            <p:ph type="body" idx="1"/>
          </p:nvPr>
        </p:nvSpPr>
        <p:spPr>
          <a:xfrm>
            <a:off x="371474" y="1233488"/>
            <a:ext cx="11520487" cy="494347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CEE1F87C-C7F2-4F14-86B1-854B7B0C580E}"/>
              </a:ext>
            </a:extLst>
          </p:cNvPr>
          <p:cNvSpPr/>
          <p:nvPr userDrawn="1"/>
        </p:nvSpPr>
        <p:spPr>
          <a:xfrm>
            <a:off x="11229975" y="6512060"/>
            <a:ext cx="962025" cy="3459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94FD9470-E137-41DF-A5CA-C7B4B9856E94}"/>
              </a:ext>
            </a:extLst>
          </p:cNvPr>
          <p:cNvSpPr>
            <a:spLocks noGrp="1"/>
          </p:cNvSpPr>
          <p:nvPr>
            <p:ph type="sldNum" sz="quarter" idx="4"/>
          </p:nvPr>
        </p:nvSpPr>
        <p:spPr>
          <a:xfrm>
            <a:off x="11518900" y="6581978"/>
            <a:ext cx="373062" cy="206104"/>
          </a:xfrm>
          <a:prstGeom prst="rect">
            <a:avLst/>
          </a:prstGeom>
        </p:spPr>
        <p:txBody>
          <a:bodyPr vert="horz" lIns="91440" tIns="45720" rIns="91440" bIns="45720" rtlCol="0" anchor="ctr"/>
          <a:lstStyle>
            <a:lvl1pPr algn="r">
              <a:defRPr sz="1200">
                <a:solidFill>
                  <a:schemeClr val="bg1"/>
                </a:solidFill>
              </a:defRPr>
            </a:lvl1pPr>
          </a:lstStyle>
          <a:p>
            <a:fld id="{03DC2DEF-D2FE-4B45-ABA4-9F153FD1C98A}" type="slidenum">
              <a:rPr lang="en-US" smtClean="0"/>
              <a:pPr/>
              <a:t>‹#›</a:t>
            </a:fld>
            <a:endParaRPr lang="en-US" dirty="0"/>
          </a:p>
        </p:txBody>
      </p:sp>
      <p:sp>
        <p:nvSpPr>
          <p:cNvPr id="8" name="Rectangle 7">
            <a:extLst>
              <a:ext uri="{FF2B5EF4-FFF2-40B4-BE49-F238E27FC236}">
                <a16:creationId xmlns:a16="http://schemas.microsoft.com/office/drawing/2014/main" id="{48AB12CC-D752-4664-B92F-BAEFF0416B7E}"/>
              </a:ext>
            </a:extLst>
          </p:cNvPr>
          <p:cNvSpPr/>
          <p:nvPr userDrawn="1"/>
        </p:nvSpPr>
        <p:spPr>
          <a:xfrm>
            <a:off x="0" y="260350"/>
            <a:ext cx="300037" cy="755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3458329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62" r:id="rId4"/>
    <p:sldLayoutId id="2147483663" r:id="rId5"/>
    <p:sldLayoutId id="2147483650" r:id="rId6"/>
    <p:sldLayoutId id="2147483664" r:id="rId7"/>
    <p:sldLayoutId id="2147483665" r:id="rId8"/>
    <p:sldLayoutId id="2147483666" r:id="rId9"/>
    <p:sldLayoutId id="2147483667" r:id="rId10"/>
    <p:sldLayoutId id="2147483668" r:id="rId11"/>
    <p:sldLayoutId id="2147483669" r:id="rId12"/>
    <p:sldLayoutId id="2147483651" r:id="rId13"/>
    <p:sldLayoutId id="2147483670" r:id="rId14"/>
    <p:sldLayoutId id="2147483671" r:id="rId15"/>
    <p:sldLayoutId id="2147483672" r:id="rId16"/>
    <p:sldLayoutId id="2147483673" r:id="rId17"/>
    <p:sldLayoutId id="2147483652" r:id="rId18"/>
    <p:sldLayoutId id="2147483674" r:id="rId19"/>
    <p:sldLayoutId id="2147483675" r:id="rId20"/>
    <p:sldLayoutId id="2147483676" r:id="rId21"/>
    <p:sldLayoutId id="2147483677" r:id="rId22"/>
    <p:sldLayoutId id="2147483655" r:id="rId23"/>
    <p:sldLayoutId id="2147483678" r:id="rId24"/>
    <p:sldLayoutId id="2147483679" r:id="rId25"/>
    <p:sldLayoutId id="2147483680" r:id="rId26"/>
    <p:sldLayoutId id="2147483681" r:id="rId27"/>
    <p:sldLayoutId id="2147483653" r:id="rId28"/>
    <p:sldLayoutId id="2147483682" r:id="rId29"/>
    <p:sldLayoutId id="2147483683" r:id="rId30"/>
    <p:sldLayoutId id="2147483684" r:id="rId31"/>
    <p:sldLayoutId id="2147483685" r:id="rId32"/>
    <p:sldLayoutId id="2147483654" r:id="rId33"/>
    <p:sldLayoutId id="2147483686" r:id="rId34"/>
    <p:sldLayoutId id="2147483687" r:id="rId35"/>
    <p:sldLayoutId id="2147483689" r:id="rId36"/>
    <p:sldLayoutId id="2147483688" r:id="rId37"/>
    <p:sldLayoutId id="2147483690" r:id="rId38"/>
    <p:sldLayoutId id="2147483691" r:id="rId39"/>
    <p:sldLayoutId id="2147483692" r:id="rId40"/>
    <p:sldLayoutId id="2147483693" r:id="rId41"/>
    <p:sldLayoutId id="2147483694" r:id="rId42"/>
    <p:sldLayoutId id="2147483695" r:id="rId43"/>
    <p:sldLayoutId id="2147483696" r:id="rId44"/>
    <p:sldLayoutId id="2147483697" r:id="rId45"/>
    <p:sldLayoutId id="2147483698" r:id="rId46"/>
    <p:sldLayoutId id="2147483699" r:id="rId47"/>
    <p:sldLayoutId id="2147483700" r:id="rId48"/>
    <p:sldLayoutId id="2147483701" r:id="rId49"/>
    <p:sldLayoutId id="2147483702" r:id="rId50"/>
    <p:sldLayoutId id="2147483656" r:id="rId51"/>
    <p:sldLayoutId id="2147483657" r:id="rId52"/>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4" userDrawn="1">
          <p15:clr>
            <a:srgbClr val="F26B43"/>
          </p15:clr>
        </p15:guide>
        <p15:guide id="2" pos="234" userDrawn="1">
          <p15:clr>
            <a:srgbClr val="F26B43"/>
          </p15:clr>
        </p15:guide>
        <p15:guide id="3" orient="horz" pos="4133" userDrawn="1">
          <p15:clr>
            <a:srgbClr val="F26B43"/>
          </p15:clr>
        </p15:guide>
        <p15:guide id="4" pos="7491" userDrawn="1">
          <p15:clr>
            <a:srgbClr val="F26B43"/>
          </p15:clr>
        </p15:guide>
        <p15:guide id="5" orient="horz" pos="640" userDrawn="1">
          <p15:clr>
            <a:srgbClr val="F26B43"/>
          </p15:clr>
        </p15:guide>
        <p15:guide id="6" orient="horz" pos="777" userDrawn="1">
          <p15:clr>
            <a:srgbClr val="F26B43"/>
          </p15:clr>
        </p15:guide>
        <p15:guide id="7" orient="horz" pos="4020" userDrawn="1">
          <p15:clr>
            <a:srgbClr val="F26B43"/>
          </p15:clr>
        </p15:guide>
        <p15:guide id="8" orient="horz" pos="390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11.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D71C9CD-CAE8-4AC8-936D-333769D479E5}"/>
              </a:ext>
            </a:extLst>
          </p:cNvPr>
          <p:cNvSpPr>
            <a:spLocks noGrp="1"/>
          </p:cNvSpPr>
          <p:nvPr>
            <p:ph type="ctrTitle"/>
          </p:nvPr>
        </p:nvSpPr>
        <p:spPr/>
        <p:txBody>
          <a:bodyPr>
            <a:normAutofit fontScale="90000"/>
          </a:bodyPr>
          <a:lstStyle/>
          <a:p>
            <a:r>
              <a:rPr lang="en-US" dirty="0"/>
              <a:t>PATTERN RECOGNITION AND APPLICATIONS</a:t>
            </a:r>
          </a:p>
        </p:txBody>
      </p:sp>
      <p:sp>
        <p:nvSpPr>
          <p:cNvPr id="4" name="Subtitle 3">
            <a:extLst>
              <a:ext uri="{FF2B5EF4-FFF2-40B4-BE49-F238E27FC236}">
                <a16:creationId xmlns:a16="http://schemas.microsoft.com/office/drawing/2014/main" id="{C6D24F99-E026-485A-96CD-AEC98137262A}"/>
              </a:ext>
            </a:extLst>
          </p:cNvPr>
          <p:cNvSpPr>
            <a:spLocks noGrp="1"/>
          </p:cNvSpPr>
          <p:nvPr>
            <p:ph type="subTitle" idx="1"/>
          </p:nvPr>
        </p:nvSpPr>
        <p:spPr/>
        <p:txBody>
          <a:bodyPr/>
          <a:lstStyle/>
          <a:p>
            <a:pPr algn="r"/>
            <a:r>
              <a:rPr lang="en-US" dirty="0"/>
              <a:t>-Manya Gautam (3CSE10Y)</a:t>
            </a:r>
          </a:p>
        </p:txBody>
      </p:sp>
      <p:pic>
        <p:nvPicPr>
          <p:cNvPr id="1046" name="Picture 22" descr="Cubo Rubik 4x4, cube, cubo rubik, rubiks cube, HD phone wallpaper | Peakpx">
            <a:extLst>
              <a:ext uri="{FF2B5EF4-FFF2-40B4-BE49-F238E27FC236}">
                <a16:creationId xmlns:a16="http://schemas.microsoft.com/office/drawing/2014/main" id="{2C38064D-4E80-48FA-B9DB-0E1B5F4416F3}"/>
              </a:ext>
            </a:extLst>
          </p:cNvPr>
          <p:cNvPicPr>
            <a:picLocks noGrp="1" noChangeAspect="1" noChangeArrowheads="1"/>
          </p:cNvPicPr>
          <p:nvPr>
            <p:ph type="pic" sz="quarter" idx="10"/>
          </p:nvPr>
        </p:nvPicPr>
        <p:blipFill>
          <a:blip r:embed="rId2">
            <a:extLst>
              <a:ext uri="{28A0092B-C50C-407E-A947-70E740481C1C}">
                <a14:useLocalDpi xmlns:a14="http://schemas.microsoft.com/office/drawing/2010/main" val="0"/>
              </a:ext>
            </a:extLst>
          </a:blip>
          <a:srcRect l="6007" r="600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54965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230259"/>
            <a:ext cx="5272764" cy="1551573"/>
          </a:xfrm>
        </p:spPr>
        <p:txBody>
          <a:bodyPr/>
          <a:lstStyle/>
          <a:p>
            <a:r>
              <a:rPr lang="en-US" dirty="0"/>
              <a:t>DISADVANTAGES OF PATTERN RECOGNITION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587537"/>
            <a:ext cx="5272764" cy="4848766"/>
          </a:xfrm>
        </p:spPr>
        <p:txBody>
          <a:bodyPr>
            <a:normAutofit fontScale="77500" lnSpcReduction="20000"/>
          </a:bodyPr>
          <a:lstStyle/>
          <a:p>
            <a:r>
              <a:rPr lang="en-US" dirty="0"/>
              <a:t>While pattern recognition has numerous advantages and applications in day-to-day life, there are also some potential disadvantages to consider: </a:t>
            </a:r>
          </a:p>
          <a:p>
            <a:r>
              <a:rPr lang="en-US" b="1" dirty="0"/>
              <a:t>Privacy Concerns: </a:t>
            </a:r>
            <a:r>
              <a:rPr lang="en-US" dirty="0"/>
              <a:t>Pattern recognition systems often require access to personal data, such as images, voice recordings, or behavioral patterns.</a:t>
            </a:r>
          </a:p>
          <a:p>
            <a:r>
              <a:rPr lang="en-US" b="1" dirty="0"/>
              <a:t>Lack of Explanation and Interpretability: </a:t>
            </a:r>
            <a:r>
              <a:rPr lang="en-US" dirty="0"/>
              <a:t>Some pattern recognition models, particularly deep learning models, can be seen as "black boxes" because they make decisions based on complex internal representations. </a:t>
            </a:r>
          </a:p>
          <a:p>
            <a:r>
              <a:rPr lang="en-US" b="1" dirty="0"/>
              <a:t>Computational Demands: </a:t>
            </a:r>
            <a:r>
              <a:rPr lang="en-US" dirty="0"/>
              <a:t>Advanced pattern recognition techniques, such as deep learning, can require significant computational resources, including high-performance hardware and large amounts of training data. </a:t>
            </a:r>
          </a:p>
          <a:p>
            <a:r>
              <a:rPr lang="en-US" b="1" dirty="0"/>
              <a:t>Ethical Considerations: </a:t>
            </a:r>
            <a:r>
              <a:rPr lang="en-US" dirty="0"/>
              <a:t>The application of pattern recognition in certain contexts, such as surveillance, biometrics, or social profiling, raises 20 ethical concerns related to privacy, consent, and potential misuse of technology. </a:t>
            </a:r>
          </a:p>
          <a:p>
            <a:r>
              <a:rPr lang="en-US" b="1" dirty="0"/>
              <a:t>Limited Generalization: </a:t>
            </a:r>
            <a:r>
              <a:rPr lang="en-US" dirty="0"/>
              <a:t>Pattern recognition models may struggle to generalize well to unseen or novel patterns that differ significantly from the training data. </a:t>
            </a:r>
            <a:endParaRPr lang="en-US"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10</a:t>
            </a:fld>
            <a:endParaRPr lang="en-US" dirty="0"/>
          </a:p>
        </p:txBody>
      </p:sp>
      <p:pic>
        <p:nvPicPr>
          <p:cNvPr id="11266" name="Picture 2" descr="Pattern Recognition AI | AI Solutions | Soothsayer Analytics">
            <a:extLst>
              <a:ext uri="{FF2B5EF4-FFF2-40B4-BE49-F238E27FC236}">
                <a16:creationId xmlns:a16="http://schemas.microsoft.com/office/drawing/2014/main" id="{7C39BFED-0E0C-440E-82EE-24E2891AD8F0}"/>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2739" r="22739"/>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35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230259"/>
            <a:ext cx="5272764" cy="1551573"/>
          </a:xfrm>
        </p:spPr>
        <p:txBody>
          <a:bodyPr/>
          <a:lstStyle/>
          <a:p>
            <a:r>
              <a:rPr lang="en-US" dirty="0"/>
              <a:t>CONCLUSION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587537"/>
            <a:ext cx="5272764" cy="4848766"/>
          </a:xfrm>
        </p:spPr>
        <p:txBody>
          <a:bodyPr>
            <a:normAutofit lnSpcReduction="10000"/>
          </a:bodyPr>
          <a:lstStyle/>
          <a:p>
            <a:r>
              <a:rPr lang="en-US" dirty="0"/>
              <a:t>In conclusion, pattern recognition is a powerful field in the realm of artificial intelligence with a wide range of applications. </a:t>
            </a:r>
          </a:p>
          <a:p>
            <a:r>
              <a:rPr lang="en-US" dirty="0"/>
              <a:t>The applications of pattern recognition are vast and impactful.</a:t>
            </a:r>
          </a:p>
          <a:p>
            <a:r>
              <a:rPr lang="en-US" dirty="0"/>
              <a:t>In computer vision, it facilitates object detection, image classification, and face recognition. . In speech recognition, it aids in converting speech to text and speaker identification. In finance, it contributes to fraud detection and stock market prediction. In healthcare, it assists in medical image analysis and disease diagnosis</a:t>
            </a:r>
          </a:p>
          <a:p>
            <a:r>
              <a:rPr lang="en-US" dirty="0"/>
              <a:t>Moreover, pattern recognition finds applications in robotics, manufacturing, cybersecurity, and numerous other fields</a:t>
            </a:r>
            <a:endParaRPr lang="en-US"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11</a:t>
            </a:fld>
            <a:endParaRPr lang="en-US" dirty="0"/>
          </a:p>
        </p:txBody>
      </p:sp>
      <p:pic>
        <p:nvPicPr>
          <p:cNvPr id="13314" name="Picture 2" descr="Pattern Recognition&quot; Images – Browse 2,450 Stock Photos, Vectors, and Video  | Adobe Stock">
            <a:extLst>
              <a:ext uri="{FF2B5EF4-FFF2-40B4-BE49-F238E27FC236}">
                <a16:creationId xmlns:a16="http://schemas.microsoft.com/office/drawing/2014/main" id="{B7544447-C8AB-4A54-B383-5CDF86B9E954}"/>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508" r="20508"/>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85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016000"/>
            <a:ext cx="5272764" cy="5232399"/>
          </a:xfrm>
        </p:spPr>
        <p:txBody>
          <a:bodyPr>
            <a:normAutofit/>
          </a:bodyPr>
          <a:lstStyle/>
          <a:p>
            <a:r>
              <a:rPr lang="en-US" dirty="0"/>
              <a:t>However, it is crucial to address potential challenges and concerns related to privacy, bias, limited generalization, and the interpretability of pattern recognition systems.</a:t>
            </a:r>
          </a:p>
          <a:p>
            <a:r>
              <a:rPr lang="en-US" dirty="0"/>
              <a:t>Ethical considerations must be at the forefront to ensure fair and responsible use of these technologies.</a:t>
            </a:r>
          </a:p>
          <a:p>
            <a:r>
              <a:rPr lang="en-US" dirty="0"/>
              <a:t>Overall, the advancements in pattern recognition open doors to transformative solutions and decision-making capabilities across various domains, enhancing efficiency, accuracy, and understanding of complex data patterns</a:t>
            </a:r>
          </a:p>
          <a:p>
            <a:r>
              <a:rPr lang="en-US" dirty="0"/>
              <a:t>Continued research and development in this field will further drive innovation and unlock the full potential of pattern recognition in solving real world problem</a:t>
            </a:r>
            <a:endParaRPr lang="en-US"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12</a:t>
            </a:fld>
            <a:endParaRPr lang="en-US" dirty="0"/>
          </a:p>
        </p:txBody>
      </p:sp>
      <p:pic>
        <p:nvPicPr>
          <p:cNvPr id="12296" name="Picture 8" descr="Four practical case examples of Pattern Recognition - Trimble Wedge">
            <a:extLst>
              <a:ext uri="{FF2B5EF4-FFF2-40B4-BE49-F238E27FC236}">
                <a16:creationId xmlns:a16="http://schemas.microsoft.com/office/drawing/2014/main" id="{180F9FE8-B9E2-443B-A6E7-0F847FF6DF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132522"/>
            <a:ext cx="5516880" cy="46586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0807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3DA64-ABAF-4014-AE68-2E06B7E9029F}"/>
              </a:ext>
            </a:extLst>
          </p:cNvPr>
          <p:cNvSpPr>
            <a:spLocks noGrp="1"/>
          </p:cNvSpPr>
          <p:nvPr>
            <p:ph type="title"/>
          </p:nvPr>
        </p:nvSpPr>
        <p:spPr/>
        <p:txBody>
          <a:bodyPr/>
          <a:lstStyle/>
          <a:p>
            <a:r>
              <a:rPr lang="en-US" dirty="0"/>
              <a:t>THANK YOU FOR TUNING IN!!</a:t>
            </a:r>
          </a:p>
        </p:txBody>
      </p:sp>
      <p:sp>
        <p:nvSpPr>
          <p:cNvPr id="4" name="Slide Number Placeholder 3">
            <a:extLst>
              <a:ext uri="{FF2B5EF4-FFF2-40B4-BE49-F238E27FC236}">
                <a16:creationId xmlns:a16="http://schemas.microsoft.com/office/drawing/2014/main" id="{52778076-C092-412D-ABF8-65A1FD31311D}"/>
              </a:ext>
            </a:extLst>
          </p:cNvPr>
          <p:cNvSpPr>
            <a:spLocks noGrp="1"/>
          </p:cNvSpPr>
          <p:nvPr>
            <p:ph type="sldNum" sz="quarter" idx="12"/>
          </p:nvPr>
        </p:nvSpPr>
        <p:spPr/>
        <p:txBody>
          <a:bodyPr/>
          <a:lstStyle/>
          <a:p>
            <a:fld id="{03DC2DEF-D2FE-4B45-ABA4-9F153FD1C98A}" type="slidenum">
              <a:rPr lang="en-US" smtClean="0"/>
              <a:t>13</a:t>
            </a:fld>
            <a:endParaRPr lang="en-US" dirty="0"/>
          </a:p>
        </p:txBody>
      </p:sp>
    </p:spTree>
    <p:extLst>
      <p:ext uri="{BB962C8B-B14F-4D97-AF65-F5344CB8AC3E}">
        <p14:creationId xmlns:p14="http://schemas.microsoft.com/office/powerpoint/2010/main" val="35495026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571846"/>
            <a:ext cx="5272764" cy="1551573"/>
          </a:xfrm>
        </p:spPr>
        <p:txBody>
          <a:bodyPr/>
          <a:lstStyle/>
          <a:p>
            <a:r>
              <a:rPr lang="en-US" dirty="0"/>
              <a:t>OVERVIEW</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2226468"/>
            <a:ext cx="5272764" cy="4355510"/>
          </a:xfrm>
        </p:spPr>
        <p:txBody>
          <a:bodyPr>
            <a:normAutofit lnSpcReduction="10000"/>
          </a:bodyPr>
          <a:lstStyle/>
          <a:p>
            <a:r>
              <a:rPr lang="en-US" dirty="0"/>
              <a:t>Pattern recognition is a fundamental aspect of human cognition and plays a crucial role in various domains, including computer science, psychology, and machine learning.</a:t>
            </a:r>
          </a:p>
          <a:p>
            <a:r>
              <a:rPr lang="en-US" dirty="0"/>
              <a:t>From recognizing faces to detecting patterns in data sets, pattern recognition is an essential cognitive process that drives numerous applications and research areas</a:t>
            </a:r>
          </a:p>
          <a:p>
            <a:r>
              <a:rPr lang="en-US" dirty="0"/>
              <a:t>Using machine learning techniques such as convolutional neural networks (CNNs) and Natural Language Processing(NLP), computers can learn to recognize patterns in images by extracting and analyzing various visual features, and understand and process human language respectively.</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2</a:t>
            </a:fld>
            <a:endParaRPr lang="en-US" dirty="0"/>
          </a:p>
        </p:txBody>
      </p:sp>
      <p:pic>
        <p:nvPicPr>
          <p:cNvPr id="2052" name="Picture 4" descr="https://dennybritz.com/wp-content/uploads/2015/11/Screen-Shot-2015-11-06-at-12.05.40-PM.png">
            <a:extLst>
              <a:ext uri="{FF2B5EF4-FFF2-40B4-BE49-F238E27FC236}">
                <a16:creationId xmlns:a16="http://schemas.microsoft.com/office/drawing/2014/main" id="{628CF795-2BE8-4D5B-82C1-E997B13F4C6B}"/>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782" r="2782"/>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11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D94743B-21C8-46AC-9C50-55EA7A3249C3}"/>
              </a:ext>
            </a:extLst>
          </p:cNvPr>
          <p:cNvSpPr>
            <a:spLocks noGrp="1"/>
          </p:cNvSpPr>
          <p:nvPr>
            <p:ph idx="1"/>
          </p:nvPr>
        </p:nvSpPr>
        <p:spPr>
          <a:xfrm>
            <a:off x="6619198" y="1016000"/>
            <a:ext cx="5272764" cy="4978399"/>
          </a:xfrm>
        </p:spPr>
        <p:txBody>
          <a:bodyPr/>
          <a:lstStyle/>
          <a:p>
            <a:r>
              <a:rPr lang="en-US" dirty="0"/>
              <a:t>To </a:t>
            </a:r>
            <a:r>
              <a:rPr lang="en-US" dirty="0" err="1"/>
              <a:t>summarise</a:t>
            </a:r>
            <a:r>
              <a:rPr lang="en-US" dirty="0"/>
              <a:t>, pattern recognition is a multidisciplinary field that encompasses computer science, psychology, and machine learning. It involves the development of algorithms and techniques to identify and interpret recurring structures in data.</a:t>
            </a:r>
          </a:p>
          <a:p>
            <a:r>
              <a:rPr lang="en-US" dirty="0"/>
              <a:t>From image and speech recognition to natural language processing and cognitive psychology, pattern recognition plays a vital role in various applications and research areas</a:t>
            </a:r>
          </a:p>
          <a:p>
            <a:r>
              <a:rPr lang="en-US" dirty="0"/>
              <a:t>By leveraging mathematical models and statistical analysis, pattern recognition enables us to extract meaningful insights from complex data, leading to advancements in technology and our understanding of human cognition</a:t>
            </a:r>
          </a:p>
        </p:txBody>
      </p:sp>
      <p:sp>
        <p:nvSpPr>
          <p:cNvPr id="4" name="Slide Number Placeholder 3">
            <a:extLst>
              <a:ext uri="{FF2B5EF4-FFF2-40B4-BE49-F238E27FC236}">
                <a16:creationId xmlns:a16="http://schemas.microsoft.com/office/drawing/2014/main" id="{96748BF2-FDAB-4FC1-8E6D-1A274CF5637D}"/>
              </a:ext>
            </a:extLst>
          </p:cNvPr>
          <p:cNvSpPr>
            <a:spLocks noGrp="1"/>
          </p:cNvSpPr>
          <p:nvPr>
            <p:ph type="sldNum" sz="quarter" idx="12"/>
          </p:nvPr>
        </p:nvSpPr>
        <p:spPr/>
        <p:txBody>
          <a:bodyPr/>
          <a:lstStyle/>
          <a:p>
            <a:fld id="{03DC2DEF-D2FE-4B45-ABA4-9F153FD1C98A}" type="slidenum">
              <a:rPr lang="en-US" smtClean="0"/>
              <a:t>3</a:t>
            </a:fld>
            <a:endParaRPr lang="en-US" dirty="0"/>
          </a:p>
        </p:txBody>
      </p:sp>
      <p:pic>
        <p:nvPicPr>
          <p:cNvPr id="3078" name="Picture 6" descr="Pattern Recognition 101: How to Configure Your AI Algorithm">
            <a:extLst>
              <a:ext uri="{FF2B5EF4-FFF2-40B4-BE49-F238E27FC236}">
                <a16:creationId xmlns:a16="http://schemas.microsoft.com/office/drawing/2014/main" id="{4583822F-F799-4612-BD7B-0ECF1A10C2D9}"/>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20969" r="20969"/>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094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134007"/>
            <a:ext cx="5272764" cy="1551573"/>
          </a:xfrm>
        </p:spPr>
        <p:txBody>
          <a:bodyPr/>
          <a:lstStyle/>
          <a:p>
            <a:r>
              <a:rPr lang="en-US" dirty="0"/>
              <a:t>INTRODUCTION TO PATTERN RECOGNITION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417566"/>
            <a:ext cx="5572802" cy="5164412"/>
          </a:xfrm>
        </p:spPr>
        <p:txBody>
          <a:bodyPr>
            <a:normAutofit/>
          </a:bodyPr>
          <a:lstStyle/>
          <a:p>
            <a:r>
              <a:rPr lang="en-US" b="1" dirty="0"/>
              <a:t>1.1 WHAT IS PATTERN RECOGNITION IN ML</a:t>
            </a:r>
          </a:p>
          <a:p>
            <a:pPr lvl="1"/>
            <a:r>
              <a:rPr lang="en-US" dirty="0"/>
              <a:t>Pattern recognition in machine learning refers to the process of identifying and classifying patterns or regularities in data. It involves developing algorithms and models that can automatically detect and extract meaningful patterns from input data.</a:t>
            </a:r>
            <a:endParaRPr lang="en-US" b="1" dirty="0"/>
          </a:p>
          <a:p>
            <a:r>
              <a:rPr lang="en-US" b="1" dirty="0"/>
              <a:t>1.2 OBJECTIVE</a:t>
            </a:r>
          </a:p>
          <a:p>
            <a:pPr lvl="1"/>
            <a:r>
              <a:rPr lang="en-US" dirty="0"/>
              <a:t>The primary objective of pattern recognition in machine learning is to develop algorithms and models that can automatically identify, understand, and classify patterns or regularities in data</a:t>
            </a:r>
            <a:endParaRPr lang="en-US" b="1" dirty="0"/>
          </a:p>
          <a:p>
            <a:pPr lvl="1"/>
            <a:r>
              <a:rPr lang="en-US" dirty="0"/>
              <a:t>A) RECOGNITION</a:t>
            </a:r>
          </a:p>
          <a:p>
            <a:pPr lvl="1"/>
            <a:r>
              <a:rPr lang="en-US" dirty="0"/>
              <a:t>B) ANOMALY DETECTION</a:t>
            </a:r>
          </a:p>
          <a:p>
            <a:pPr lvl="1"/>
            <a:r>
              <a:rPr lang="en-US" dirty="0"/>
              <a:t>C) PREDICTION</a:t>
            </a:r>
          </a:p>
          <a:p>
            <a:pPr lvl="1"/>
            <a:r>
              <a:rPr lang="en-US" dirty="0"/>
              <a:t>D) CLUSTERING</a:t>
            </a:r>
          </a:p>
          <a:p>
            <a:pPr lvl="1"/>
            <a:r>
              <a:rPr lang="en-US" dirty="0"/>
              <a:t>E) FEATURE EXTRACTION</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4</a:t>
            </a:fld>
            <a:endParaRPr lang="en-US" dirty="0"/>
          </a:p>
        </p:txBody>
      </p:sp>
      <p:pic>
        <p:nvPicPr>
          <p:cNvPr id="4102" name="Picture 6" descr="Explained: How to tell if artificial intelligence is working the way we  want it to | MIT News | Massachusetts Institute of Technology">
            <a:extLst>
              <a:ext uri="{FF2B5EF4-FFF2-40B4-BE49-F238E27FC236}">
                <a16:creationId xmlns:a16="http://schemas.microsoft.com/office/drawing/2014/main" id="{5CC6BE5D-6824-4238-B23C-AB5E143292EC}"/>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593" r="15593"/>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261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016000"/>
            <a:ext cx="5572802" cy="4978400"/>
          </a:xfrm>
        </p:spPr>
        <p:txBody>
          <a:bodyPr>
            <a:normAutofit/>
          </a:bodyPr>
          <a:lstStyle/>
          <a:p>
            <a:r>
              <a:rPr lang="en-US" b="1" dirty="0"/>
              <a:t>1.3 APPLICATIONS</a:t>
            </a:r>
          </a:p>
          <a:p>
            <a:pPr lvl="1"/>
            <a:r>
              <a:rPr lang="en-US" dirty="0"/>
              <a:t>Pattern recognition has numerous applications across domains. In computer vision, it enables object detection, face recognition, and image classification.</a:t>
            </a:r>
          </a:p>
          <a:p>
            <a:pPr lvl="1"/>
            <a:r>
              <a:rPr lang="en-US" dirty="0"/>
              <a:t>In speech recognition, it aids in speech-to-text conversion and speaker identification. In natural language processing, it facilitates sentiment analysis and text categorization.</a:t>
            </a:r>
          </a:p>
          <a:p>
            <a:pPr lvl="1"/>
            <a:r>
              <a:rPr lang="en-US" dirty="0"/>
              <a:t>In finance, it helps in fraud detection and stock market prediction. In healthcare, it assists in medical image analysis and disease diagnosis.</a:t>
            </a:r>
          </a:p>
          <a:p>
            <a:pPr lvl="1"/>
            <a:r>
              <a:rPr lang="en-US" dirty="0"/>
              <a:t>In robotics, it enables object manipulation and scene understanding.</a:t>
            </a:r>
          </a:p>
          <a:p>
            <a:pPr lvl="1"/>
            <a:r>
              <a:rPr lang="en-US" dirty="0"/>
              <a:t>In manufacturing, it aids in quality control and defect detection.</a:t>
            </a:r>
          </a:p>
          <a:p>
            <a:pPr lvl="1"/>
            <a:r>
              <a:rPr lang="en-US" dirty="0"/>
              <a:t>In cybersecurity, it assists in intrusion detection and malware analysis. </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5</a:t>
            </a:fld>
            <a:endParaRPr lang="en-US" dirty="0"/>
          </a:p>
        </p:txBody>
      </p:sp>
      <p:pic>
        <p:nvPicPr>
          <p:cNvPr id="12" name="Picture 11">
            <a:extLst>
              <a:ext uri="{FF2B5EF4-FFF2-40B4-BE49-F238E27FC236}">
                <a16:creationId xmlns:a16="http://schemas.microsoft.com/office/drawing/2014/main" id="{B4FFACFC-A4F0-4239-946A-6CAA46BFD39F}"/>
              </a:ext>
            </a:extLst>
          </p:cNvPr>
          <p:cNvPicPr>
            <a:picLocks noChangeAspect="1"/>
          </p:cNvPicPr>
          <p:nvPr/>
        </p:nvPicPr>
        <p:blipFill rotWithShape="1">
          <a:blip r:embed="rId2"/>
          <a:srcRect l="10013" r="9969" b="6418"/>
          <a:stretch/>
        </p:blipFill>
        <p:spPr>
          <a:xfrm>
            <a:off x="224590" y="1015999"/>
            <a:ext cx="6013430" cy="45321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974490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499765"/>
            <a:ext cx="5272764" cy="1551573"/>
          </a:xfrm>
        </p:spPr>
        <p:txBody>
          <a:bodyPr/>
          <a:lstStyle/>
          <a:p>
            <a:r>
              <a:rPr lang="en-US" dirty="0"/>
              <a:t>HOW IT WORKS?</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251244"/>
            <a:ext cx="5272764" cy="4978399"/>
          </a:xfrm>
        </p:spPr>
        <p:txBody>
          <a:bodyPr>
            <a:normAutofit fontScale="92500" lnSpcReduction="10000"/>
          </a:bodyPr>
          <a:lstStyle/>
          <a:p>
            <a:r>
              <a:rPr lang="en-US" dirty="0"/>
              <a:t>Pattern recognition is a sophisticated process that entails the analysis of input data, the extraction of underlying patterns, comparison against predefined standards, and utilizing the acquired results to guide subsequent system actions</a:t>
            </a:r>
          </a:p>
          <a:p>
            <a:r>
              <a:rPr lang="en-US" dirty="0"/>
              <a:t>One primary function of a pattern recognizer is the automatic identification of familiar patterns. This capability allows the system to efficiently process recurring patterns without requiring extensive manual intervention.</a:t>
            </a:r>
          </a:p>
          <a:p>
            <a:r>
              <a:rPr lang="en-US" dirty="0"/>
              <a:t>To achieve accurate and reliable pattern recognition, various techniques and algorithms are employed. These may include statistical methods, machine learning algorithms, neural networks, and probabilistic models. These tools enable the system to learn from labeled training data, extract relevant features, and generalize the learned patterns to unseen examples. </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6</a:t>
            </a:fld>
            <a:endParaRPr lang="en-US" dirty="0"/>
          </a:p>
        </p:txBody>
      </p:sp>
      <p:pic>
        <p:nvPicPr>
          <p:cNvPr id="6156" name="Picture 12" descr="Pattern recognition system: the challenges and progress | GroupT Blog">
            <a:extLst>
              <a:ext uri="{FF2B5EF4-FFF2-40B4-BE49-F238E27FC236}">
                <a16:creationId xmlns:a16="http://schemas.microsoft.com/office/drawing/2014/main" id="{A522F7CE-0927-40F5-8B22-885F40541A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035241"/>
            <a:ext cx="6021345" cy="4739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57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571846"/>
            <a:ext cx="5272764" cy="1551573"/>
          </a:xfrm>
        </p:spPr>
        <p:txBody>
          <a:bodyPr/>
          <a:lstStyle/>
          <a:p>
            <a:r>
              <a:rPr lang="en-US" dirty="0"/>
              <a:t>VARIOUS TYPES OF PATTERNS</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2226468"/>
            <a:ext cx="5272764" cy="4355510"/>
          </a:xfrm>
        </p:spPr>
        <p:txBody>
          <a:bodyPr>
            <a:normAutofit fontScale="92500" lnSpcReduction="20000"/>
          </a:bodyPr>
          <a:lstStyle/>
          <a:p>
            <a:r>
              <a:rPr lang="en-US" dirty="0"/>
              <a:t>In the field of AI, there are various types of patterns that are commonly encountered. Here are some of the key types</a:t>
            </a:r>
          </a:p>
          <a:p>
            <a:r>
              <a:rPr lang="en-US" dirty="0"/>
              <a:t>Geometric Patterns </a:t>
            </a:r>
          </a:p>
          <a:p>
            <a:r>
              <a:rPr lang="en-US" dirty="0"/>
              <a:t>Temporal patterns </a:t>
            </a:r>
          </a:p>
          <a:p>
            <a:r>
              <a:rPr lang="en-US" dirty="0"/>
              <a:t>Textual patterns </a:t>
            </a:r>
          </a:p>
          <a:p>
            <a:r>
              <a:rPr lang="en-US" dirty="0"/>
              <a:t>Visual Patterns </a:t>
            </a:r>
          </a:p>
          <a:p>
            <a:r>
              <a:rPr lang="en-US" dirty="0"/>
              <a:t>Audio Patterns</a:t>
            </a:r>
          </a:p>
          <a:p>
            <a:r>
              <a:rPr lang="en-US" dirty="0"/>
              <a:t>Behavioral Patterns </a:t>
            </a:r>
          </a:p>
          <a:p>
            <a:r>
              <a:rPr lang="en-US" dirty="0"/>
              <a:t>Statistical Patterns </a:t>
            </a:r>
          </a:p>
          <a:p>
            <a:r>
              <a:rPr lang="en-US" dirty="0"/>
              <a:t>Structural Patterns </a:t>
            </a:r>
          </a:p>
          <a:p>
            <a:r>
              <a:rPr lang="en-US" dirty="0"/>
              <a:t>Social Patterns </a:t>
            </a:r>
          </a:p>
          <a:p>
            <a:r>
              <a:rPr lang="en-US" dirty="0"/>
              <a:t>Anomalous Patterns </a:t>
            </a:r>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7</a:t>
            </a:fld>
            <a:endParaRPr lang="en-US" dirty="0"/>
          </a:p>
        </p:txBody>
      </p:sp>
      <p:pic>
        <p:nvPicPr>
          <p:cNvPr id="8196" name="Picture 4" descr="https://static-cse.canva.com/blob/567558/50stunninglybeautifulgeometricpatternsingraphicdesign.jpg">
            <a:extLst>
              <a:ext uri="{FF2B5EF4-FFF2-40B4-BE49-F238E27FC236}">
                <a16:creationId xmlns:a16="http://schemas.microsoft.com/office/drawing/2014/main" id="{549558F5-7D67-4BB5-ABFC-85F4D26D36E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40969" r="64922" b="5169"/>
          <a:stretch/>
        </p:blipFill>
        <p:spPr bwMode="auto">
          <a:xfrm>
            <a:off x="187743" y="1123042"/>
            <a:ext cx="2065228" cy="173245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8" name="Picture 6" descr="Water | Free Full-Text | Temporal Pattern Analysis of Local Rainstorm  Events in China During the Flood Season Based on Time Series Clustering">
            <a:extLst>
              <a:ext uri="{FF2B5EF4-FFF2-40B4-BE49-F238E27FC236}">
                <a16:creationId xmlns:a16="http://schemas.microsoft.com/office/drawing/2014/main" id="{98561763-D500-4D50-AA1E-85BD3D183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460" y="1225173"/>
            <a:ext cx="3973103" cy="20025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200" name="Picture 8" descr="Visual Patterns">
            <a:extLst>
              <a:ext uri="{FF2B5EF4-FFF2-40B4-BE49-F238E27FC236}">
                <a16:creationId xmlns:a16="http://schemas.microsoft.com/office/drawing/2014/main" id="{ECEC5616-A6E9-41BE-B993-748589C83C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742" y="3417531"/>
            <a:ext cx="3476429" cy="20673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202" name="Picture 10" descr="Halftone music sound waves set. Audio digital... - Stock Illustration  [66984271] - PIXTA">
            <a:extLst>
              <a:ext uri="{FF2B5EF4-FFF2-40B4-BE49-F238E27FC236}">
                <a16:creationId xmlns:a16="http://schemas.microsoft.com/office/drawing/2014/main" id="{3271C423-0514-4E37-9B0F-69DA0B4615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47594" y="3490952"/>
            <a:ext cx="2467230" cy="20025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3340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106740"/>
            <a:ext cx="5272764" cy="1551573"/>
          </a:xfrm>
        </p:spPr>
        <p:txBody>
          <a:bodyPr/>
          <a:lstStyle/>
          <a:p>
            <a:r>
              <a:rPr lang="en-US" dirty="0"/>
              <a:t>PATH USED IN PATTERN RECOGNITION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725397"/>
            <a:ext cx="5272764" cy="4856582"/>
          </a:xfrm>
        </p:spPr>
        <p:txBody>
          <a:bodyPr>
            <a:normAutofit fontScale="92500" lnSpcReduction="20000"/>
          </a:bodyPr>
          <a:lstStyle/>
          <a:p>
            <a:r>
              <a:rPr lang="en-US" b="1" dirty="0"/>
              <a:t>Data Collection: </a:t>
            </a:r>
            <a:r>
              <a:rPr lang="en-US" dirty="0"/>
              <a:t>The first step is to collect a dataset that contains examples of the patterns or classes you want the system to recognize.</a:t>
            </a:r>
          </a:p>
          <a:p>
            <a:r>
              <a:rPr lang="en-US" b="1" dirty="0"/>
              <a:t>Preprocessing</a:t>
            </a:r>
            <a:r>
              <a:rPr lang="en-US" dirty="0"/>
              <a:t>: In this stage, the collected data undergoes preprocessing steps to prepare it for pattern recognition.</a:t>
            </a:r>
          </a:p>
          <a:p>
            <a:r>
              <a:rPr lang="en-US" b="1" dirty="0"/>
              <a:t>Feature Extraction</a:t>
            </a:r>
            <a:r>
              <a:rPr lang="en-US" dirty="0"/>
              <a:t>: Feature extraction is the process of identifying and extracting relevant features or characteristics from the preprocessed data.</a:t>
            </a:r>
          </a:p>
          <a:p>
            <a:r>
              <a:rPr lang="en-US" b="1" dirty="0"/>
              <a:t>Feature Selection or Dimensionality Reduction: </a:t>
            </a:r>
            <a:r>
              <a:rPr lang="en-US" dirty="0"/>
              <a:t>Feature selection or dimensionality reduction techniques are applied to choose the most informative and discriminative features or reduce the dimensionality of the feature space while preserving essential information</a:t>
            </a:r>
          </a:p>
          <a:p>
            <a:r>
              <a:rPr lang="en-US" b="1" dirty="0"/>
              <a:t>Model Training: </a:t>
            </a:r>
            <a:r>
              <a:rPr lang="en-US" dirty="0"/>
              <a:t>After feature extraction, the next step is to train a pattern recognition model using the processed data. The choice of model depends on the specific problem and the characteristics of the data</a:t>
            </a:r>
          </a:p>
          <a:p>
            <a:endParaRPr lang="en-US"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8</a:t>
            </a:fld>
            <a:endParaRPr lang="en-US" dirty="0"/>
          </a:p>
        </p:txBody>
      </p:sp>
      <p:pic>
        <p:nvPicPr>
          <p:cNvPr id="9230" name="Picture 14" descr="Pattern Recognition | Phases and Activities - GeeksforGeeks">
            <a:extLst>
              <a:ext uri="{FF2B5EF4-FFF2-40B4-BE49-F238E27FC236}">
                <a16:creationId xmlns:a16="http://schemas.microsoft.com/office/drawing/2014/main" id="{3768E79C-65F5-4BE3-8077-DCAB168CF8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977" y="1102894"/>
            <a:ext cx="4324499" cy="46522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963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253D32-8B7B-47D0-BB63-402C3DB9B549}"/>
              </a:ext>
            </a:extLst>
          </p:cNvPr>
          <p:cNvSpPr>
            <a:spLocks noGrp="1"/>
          </p:cNvSpPr>
          <p:nvPr>
            <p:ph type="title"/>
          </p:nvPr>
        </p:nvSpPr>
        <p:spPr>
          <a:xfrm>
            <a:off x="6619198" y="-230259"/>
            <a:ext cx="5272764" cy="1551573"/>
          </a:xfrm>
        </p:spPr>
        <p:txBody>
          <a:bodyPr/>
          <a:lstStyle/>
          <a:p>
            <a:r>
              <a:rPr lang="en-US" dirty="0"/>
              <a:t>ADVANTAGES OF PATTERN RECOGNITION</a:t>
            </a:r>
          </a:p>
        </p:txBody>
      </p:sp>
      <p:sp>
        <p:nvSpPr>
          <p:cNvPr id="7" name="Content Placeholder 6">
            <a:extLst>
              <a:ext uri="{FF2B5EF4-FFF2-40B4-BE49-F238E27FC236}">
                <a16:creationId xmlns:a16="http://schemas.microsoft.com/office/drawing/2014/main" id="{1D6EB617-E017-4B26-9576-8578E948979A}"/>
              </a:ext>
            </a:extLst>
          </p:cNvPr>
          <p:cNvSpPr>
            <a:spLocks noGrp="1"/>
          </p:cNvSpPr>
          <p:nvPr>
            <p:ph idx="1"/>
          </p:nvPr>
        </p:nvSpPr>
        <p:spPr>
          <a:xfrm>
            <a:off x="6619198" y="1587537"/>
            <a:ext cx="5272764" cy="4848766"/>
          </a:xfrm>
        </p:spPr>
        <p:txBody>
          <a:bodyPr>
            <a:normAutofit fontScale="92500" lnSpcReduction="10000"/>
          </a:bodyPr>
          <a:lstStyle/>
          <a:p>
            <a:r>
              <a:rPr lang="en-US" dirty="0"/>
              <a:t>Pattern recognition has several advantages in day-to-day life, offering various benefits to individuals and society.</a:t>
            </a:r>
          </a:p>
          <a:p>
            <a:r>
              <a:rPr lang="en-US" b="1" dirty="0"/>
              <a:t>AUTOMATION AND EFFICIENCY: </a:t>
            </a:r>
            <a:r>
              <a:rPr lang="en-US" dirty="0"/>
              <a:t>Enables automation off repetitive tasks</a:t>
            </a:r>
            <a:endParaRPr lang="en-US" b="1" dirty="0"/>
          </a:p>
          <a:p>
            <a:r>
              <a:rPr lang="en-US" b="1" dirty="0"/>
              <a:t>PERSONALISATION: </a:t>
            </a:r>
            <a:r>
              <a:rPr lang="en-US" dirty="0"/>
              <a:t>Pattern recognition techniques are used to personalize user experience </a:t>
            </a:r>
            <a:endParaRPr lang="en-US" b="1" dirty="0"/>
          </a:p>
          <a:p>
            <a:r>
              <a:rPr lang="en-US" b="1" dirty="0"/>
              <a:t>SECURITY AND SAFETY: </a:t>
            </a:r>
            <a:r>
              <a:rPr lang="en-US" dirty="0"/>
              <a:t>Pattern recognition plays a crucial role in security and safety applications.</a:t>
            </a:r>
            <a:endParaRPr lang="en-US" b="1" dirty="0"/>
          </a:p>
          <a:p>
            <a:r>
              <a:rPr lang="en-US" b="1" dirty="0"/>
              <a:t>HEALTHCARE AND MEDICAL DIAGNOSIS: </a:t>
            </a:r>
            <a:r>
              <a:rPr lang="en-US" dirty="0"/>
              <a:t>Pattern recognition techniques aid in medical diagnosis and healthcare monitoring.</a:t>
            </a:r>
            <a:endParaRPr lang="en-US" b="1" dirty="0"/>
          </a:p>
          <a:p>
            <a:r>
              <a:rPr lang="en-US" b="1" dirty="0"/>
              <a:t>NATURAL LANGUAGE PROCESSING: </a:t>
            </a:r>
            <a:r>
              <a:rPr lang="en-US" dirty="0"/>
              <a:t>Natural language processing (NLP) leverages pattern recognition to understand and process human language.</a:t>
            </a:r>
            <a:endParaRPr lang="en-US" b="1" dirty="0"/>
          </a:p>
        </p:txBody>
      </p:sp>
      <p:sp>
        <p:nvSpPr>
          <p:cNvPr id="4" name="Slide Number Placeholder 3">
            <a:extLst>
              <a:ext uri="{FF2B5EF4-FFF2-40B4-BE49-F238E27FC236}">
                <a16:creationId xmlns:a16="http://schemas.microsoft.com/office/drawing/2014/main" id="{D4C183CA-19AD-485E-AEC5-FC032D453828}"/>
              </a:ext>
            </a:extLst>
          </p:cNvPr>
          <p:cNvSpPr>
            <a:spLocks noGrp="1"/>
          </p:cNvSpPr>
          <p:nvPr>
            <p:ph type="sldNum" sz="quarter" idx="12"/>
          </p:nvPr>
        </p:nvSpPr>
        <p:spPr/>
        <p:txBody>
          <a:bodyPr/>
          <a:lstStyle/>
          <a:p>
            <a:fld id="{03DC2DEF-D2FE-4B45-ABA4-9F153FD1C98A}" type="slidenum">
              <a:rPr lang="en-US" smtClean="0"/>
              <a:t>9</a:t>
            </a:fld>
            <a:endParaRPr lang="en-US" dirty="0"/>
          </a:p>
        </p:txBody>
      </p:sp>
      <p:pic>
        <p:nvPicPr>
          <p:cNvPr id="10242" name="Picture 2" descr="Introduction to Pattern Recognition in Machine Learning">
            <a:extLst>
              <a:ext uri="{FF2B5EF4-FFF2-40B4-BE49-F238E27FC236}">
                <a16:creationId xmlns:a16="http://schemas.microsoft.com/office/drawing/2014/main" id="{06758A62-EFC8-468B-8D86-306A467B6F5C}"/>
              </a:ext>
            </a:extLst>
          </p:cNvPr>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15576" r="15576"/>
          <a:stretch>
            <a:fillRect/>
          </a:stretch>
        </p:blipFill>
        <p:spPr bwMode="auto">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16942"/>
      </p:ext>
    </p:extLst>
  </p:cSld>
  <p:clrMapOvr>
    <a:masterClrMapping/>
  </p:clrMapOvr>
</p:sld>
</file>

<file path=ppt/theme/theme1.xml><?xml version="1.0" encoding="utf-8"?>
<a:theme xmlns:a="http://schemas.openxmlformats.org/drawingml/2006/main" name="Office Theme">
  <a:themeElements>
    <a:clrScheme name="MSFT_Color_1">
      <a:dk1>
        <a:srgbClr val="32363F"/>
      </a:dk1>
      <a:lt1>
        <a:sysClr val="window" lastClr="FFFFFF"/>
      </a:lt1>
      <a:dk2>
        <a:srgbClr val="313C41"/>
      </a:dk2>
      <a:lt2>
        <a:srgbClr val="FFFFFF"/>
      </a:lt2>
      <a:accent1>
        <a:srgbClr val="2C85AE"/>
      </a:accent1>
      <a:accent2>
        <a:srgbClr val="5E5CA2"/>
      </a:accent2>
      <a:accent3>
        <a:srgbClr val="5268A5"/>
      </a:accent3>
      <a:accent4>
        <a:srgbClr val="4276AA"/>
      </a:accent4>
      <a:accent5>
        <a:srgbClr val="1891AB"/>
      </a:accent5>
      <a:accent6>
        <a:srgbClr val="00A09D"/>
      </a:accent6>
      <a:hlink>
        <a:srgbClr val="2C85AE"/>
      </a:hlink>
      <a:folHlink>
        <a:srgbClr val="00A09D"/>
      </a:folHlink>
    </a:clrScheme>
    <a:fontScheme name="MSFT_Font">
      <a:majorFont>
        <a:latin typeface="Calibri"/>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T Template_Classic_Bold_Block_01_MS_v5" id="{AA60D5CE-876A-47D1-9228-3D76491083AD}" vid="{07E49AEA-13A3-4305-88B7-82B9D72D09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9fc9171bb41dc08635275f351de8590">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29387215989a890c06011de04edfe97d"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60C99C-4D9A-4DAB-AA53-E488AEBCAE16}">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1B6A5B5-1BEC-4EEA-9356-9BFD758ACB72}">
  <ds:schemaRefs>
    <ds:schemaRef ds:uri="http://schemas.microsoft.com/sharepoint/v3/contenttype/forms"/>
  </ds:schemaRefs>
</ds:datastoreItem>
</file>

<file path=customXml/itemProps3.xml><?xml version="1.0" encoding="utf-8"?>
<ds:datastoreItem xmlns:ds="http://schemas.openxmlformats.org/officeDocument/2006/customXml" ds:itemID="{16D1F562-76A4-4CE4-B3CA-758D572E94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Classic bold block presentation</Template>
  <TotalTime>0</TotalTime>
  <Words>1216</Words>
  <Application>Microsoft Office PowerPoint</Application>
  <PresentationFormat>Widescreen</PresentationFormat>
  <Paragraphs>84</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PATTERN RECOGNITION AND APPLICATIONS</vt:lpstr>
      <vt:lpstr>OVERVIEW</vt:lpstr>
      <vt:lpstr>PowerPoint Presentation</vt:lpstr>
      <vt:lpstr>INTRODUCTION TO PATTERN RECOGNITION</vt:lpstr>
      <vt:lpstr>PowerPoint Presentation</vt:lpstr>
      <vt:lpstr>HOW IT WORKS?</vt:lpstr>
      <vt:lpstr>VARIOUS TYPES OF PATTERNS</vt:lpstr>
      <vt:lpstr>PATH USED IN PATTERN RECOGNITION</vt:lpstr>
      <vt:lpstr>ADVANTAGES OF PATTERN RECOGNITION</vt:lpstr>
      <vt:lpstr>DISADVANTAGES OF PATTERN RECOGNITION</vt:lpstr>
      <vt:lpstr>CONCLUSION</vt:lpstr>
      <vt:lpstr>PowerPoint Presentation</vt:lpstr>
      <vt:lpstr>THANK YOU FOR TUNING 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2023-08-23T15:59:42Z</dcterms:created>
  <dcterms:modified xsi:type="dcterms:W3CDTF">2023-08-23T18:08:30Z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